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29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8" name="27 CuadroTexto"/>
            <p:cNvSpPr txBox="1"/>
            <p:nvPr/>
          </p:nvSpPr>
          <p:spPr>
            <a:xfrm>
              <a:off x="3329093" y="2891112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3295161" y="3401055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2022-07-10T22:45:07Z</dcterms:modified>
</cp:coreProperties>
</file>