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A95BBD-6851-4384-80F2-29C5C484AC63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02474-DE13-4AC6-A008-2716F71F17E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D02474-DE13-4AC6-A008-2716F71F17ED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29 Grupo"/>
          <p:cNvGrpSpPr/>
          <p:nvPr/>
        </p:nvGrpSpPr>
        <p:grpSpPr>
          <a:xfrm>
            <a:off x="115888" y="100013"/>
            <a:ext cx="9690185" cy="6609455"/>
            <a:chOff x="115888" y="100013"/>
            <a:chExt cx="9690185" cy="6609455"/>
          </a:xfrm>
        </p:grpSpPr>
        <p:pic>
          <p:nvPicPr>
            <p:cNvPr id="140" name="139 Imagen" descr="Etiquetas animalitos baby shower niño 14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5888" y="100013"/>
              <a:ext cx="9690185" cy="6609455"/>
            </a:xfrm>
            <a:prstGeom prst="rect">
              <a:avLst/>
            </a:prstGeom>
          </p:spPr>
        </p:pic>
        <p:sp>
          <p:nvSpPr>
            <p:cNvPr id="28" name="27 CuadroTexto"/>
            <p:cNvSpPr txBox="1"/>
            <p:nvPr/>
          </p:nvSpPr>
          <p:spPr>
            <a:xfrm>
              <a:off x="3329093" y="2891112"/>
              <a:ext cx="157786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32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32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29" name="28 CuadroTexto"/>
            <p:cNvSpPr txBox="1"/>
            <p:nvPr/>
          </p:nvSpPr>
          <p:spPr>
            <a:xfrm>
              <a:off x="3295161" y="3401055"/>
              <a:ext cx="15199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sz="2400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sp>
        <p:nvSpPr>
          <p:cNvPr id="143" name="142 Rectángulo"/>
          <p:cNvSpPr>
            <a:spLocks noChangeArrowheads="1"/>
          </p:cNvSpPr>
          <p:nvPr/>
        </p:nvSpPr>
        <p:spPr bwMode="auto">
          <a:xfrm>
            <a:off x="309530" y="142852"/>
            <a:ext cx="22481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dirty="0">
                <a:latin typeface="Calibri" pitchFamily="34" charset="0"/>
              </a:rPr>
              <a:t>Cajita Tipo </a:t>
            </a:r>
            <a:r>
              <a:rPr lang="es-ES" dirty="0" err="1" smtClean="0">
                <a:latin typeface="Calibri" pitchFamily="34" charset="0"/>
              </a:rPr>
              <a:t>mcdonalds</a:t>
            </a:r>
            <a:endParaRPr lang="es-ES" dirty="0">
              <a:latin typeface="Calibri" pitchFamily="34" charset="0"/>
            </a:endParaRPr>
          </a:p>
          <a:p>
            <a:r>
              <a:rPr lang="es-ES" dirty="0">
                <a:latin typeface="Calibri" pitchFamily="34" charset="0"/>
              </a:rPr>
              <a:t>Para golosinas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8481574" y="-2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sp>
        <p:nvSpPr>
          <p:cNvPr id="144" name="143 Rectángulo"/>
          <p:cNvSpPr/>
          <p:nvPr/>
        </p:nvSpPr>
        <p:spPr>
          <a:xfrm>
            <a:off x="8483361" y="6429396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12</Words>
  <Application>Microsoft Office PowerPoint</Application>
  <PresentationFormat>A4 (210 x 297 mm)</PresentationFormat>
  <Paragraphs>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13</cp:revision>
  <dcterms:created xsi:type="dcterms:W3CDTF">2022-07-05T23:04:38Z</dcterms:created>
  <dcterms:modified xsi:type="dcterms:W3CDTF">2022-07-10T22:45:07Z</dcterms:modified>
</cp:coreProperties>
</file>