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 Grupo"/>
          <p:cNvGrpSpPr/>
          <p:nvPr/>
        </p:nvGrpSpPr>
        <p:grpSpPr>
          <a:xfrm>
            <a:off x="628650" y="-3073"/>
            <a:ext cx="8651874" cy="6864146"/>
            <a:chOff x="628650" y="-3073"/>
            <a:chExt cx="8651874" cy="6864146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28650" y="-3073"/>
              <a:ext cx="8651874" cy="6864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8 CuadroTexto"/>
            <p:cNvSpPr txBox="1"/>
            <p:nvPr/>
          </p:nvSpPr>
          <p:spPr>
            <a:xfrm>
              <a:off x="4780682" y="2708920"/>
              <a:ext cx="315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3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2022-07-20T14:06:33Z</dcterms:modified>
</cp:coreProperties>
</file>