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33396" y="738158"/>
            <a:ext cx="5796000" cy="180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33396" y="2881298"/>
            <a:ext cx="5796000" cy="180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33396" y="4881562"/>
            <a:ext cx="5796000" cy="180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33396" y="6953264"/>
            <a:ext cx="5796000" cy="180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2022-07-27T18:13:13Z</dcterms:modified>
</cp:coreProperties>
</file>