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1364" y="-24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41 Grupo"/>
          <p:cNvGrpSpPr/>
          <p:nvPr/>
        </p:nvGrpSpPr>
        <p:grpSpPr>
          <a:xfrm>
            <a:off x="95216" y="71414"/>
            <a:ext cx="4891119" cy="6695372"/>
            <a:chOff x="95216" y="71414"/>
            <a:chExt cx="4891119" cy="6695372"/>
          </a:xfrm>
        </p:grpSpPr>
        <p:pic>
          <p:nvPicPr>
            <p:cNvPr id="5" name="4 Imagen" descr="Etiquetas animalitos baby shower niño 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216" y="71414"/>
              <a:ext cx="4891119" cy="6695372"/>
            </a:xfrm>
            <a:prstGeom prst="rect">
              <a:avLst/>
            </a:prstGeom>
          </p:spPr>
        </p:pic>
        <p:sp>
          <p:nvSpPr>
            <p:cNvPr id="38" name="75 CuadroTexto"/>
            <p:cNvSpPr txBox="1">
              <a:spLocks noChangeArrowheads="1"/>
            </p:cNvSpPr>
            <p:nvPr/>
          </p:nvSpPr>
          <p:spPr bwMode="auto">
            <a:xfrm>
              <a:off x="1473176" y="2107345"/>
              <a:ext cx="221457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400" dirty="0">
                  <a:latin typeface="+mj-lt"/>
                </a:rPr>
                <a:t>te </a:t>
              </a:r>
              <a:r>
                <a:rPr lang="es-AR" sz="14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400" dirty="0" smtClean="0">
                  <a:latin typeface="+mj-lt"/>
                </a:rPr>
                <a:t> en </a:t>
              </a:r>
              <a:r>
                <a:rPr lang="es-AR" sz="1400" dirty="0">
                  <a:latin typeface="+mj-lt"/>
                </a:rPr>
                <a:t>el salón </a:t>
              </a:r>
            </a:p>
            <a:p>
              <a:pPr algn="ctr"/>
              <a:r>
                <a:rPr lang="es-AR" sz="1400" dirty="0" err="1" smtClean="0">
                  <a:latin typeface="+mj-lt"/>
                </a:rPr>
                <a:t>xxxxxxxxxxxxxxxxxxxxxxxxxx</a:t>
              </a:r>
              <a:endParaRPr lang="es-AR" sz="1400" dirty="0" smtClean="0">
                <a:latin typeface="+mj-lt"/>
              </a:endParaRPr>
            </a:p>
            <a:p>
              <a:pPr algn="ctr"/>
              <a:r>
                <a:rPr lang="es-AR" sz="1400" dirty="0" smtClean="0">
                  <a:latin typeface="+mj-lt"/>
                </a:rPr>
                <a:t>etiquetasde.com</a:t>
              </a:r>
              <a:endParaRPr lang="es-AR" sz="1400" dirty="0">
                <a:latin typeface="+mj-lt"/>
              </a:endParaRPr>
            </a:p>
          </p:txBody>
        </p:sp>
        <p:sp>
          <p:nvSpPr>
            <p:cNvPr id="39" name="159 CuadroTexto"/>
            <p:cNvSpPr txBox="1">
              <a:spLocks noChangeArrowheads="1"/>
            </p:cNvSpPr>
            <p:nvPr/>
          </p:nvSpPr>
          <p:spPr bwMode="auto">
            <a:xfrm>
              <a:off x="1850432" y="786069"/>
              <a:ext cx="162300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 smtClean="0">
                  <a:latin typeface="+mj-lt"/>
                  <a:cs typeface="Aharoni" pitchFamily="2" charset="-79"/>
                </a:rPr>
                <a:t>Mi Fiesta </a:t>
              </a:r>
              <a:endParaRPr lang="es-ES" sz="2800" b="1" dirty="0">
                <a:latin typeface="+mj-lt"/>
                <a:cs typeface="Aharoni" pitchFamily="2" charset="-79"/>
              </a:endParaRPr>
            </a:p>
          </p:txBody>
        </p:sp>
        <p:sp>
          <p:nvSpPr>
            <p:cNvPr id="40" name="39 CuadroTexto"/>
            <p:cNvSpPr txBox="1"/>
            <p:nvPr/>
          </p:nvSpPr>
          <p:spPr>
            <a:xfrm>
              <a:off x="1742688" y="1200675"/>
              <a:ext cx="17520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6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36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41" name="40 CuadroTexto"/>
            <p:cNvSpPr txBox="1"/>
            <p:nvPr/>
          </p:nvSpPr>
          <p:spPr>
            <a:xfrm>
              <a:off x="1807353" y="1704130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24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sp>
        <p:nvSpPr>
          <p:cNvPr id="16" name="15 Rectángulo"/>
          <p:cNvSpPr/>
          <p:nvPr/>
        </p:nvSpPr>
        <p:spPr>
          <a:xfrm>
            <a:off x="166654" y="665246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7" name="16 CuadroTexto"/>
          <p:cNvSpPr txBox="1"/>
          <p:nvPr/>
        </p:nvSpPr>
        <p:spPr>
          <a:xfrm rot="16200000">
            <a:off x="-585306" y="609061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5" name="54 Grupo"/>
          <p:cNvGrpSpPr/>
          <p:nvPr/>
        </p:nvGrpSpPr>
        <p:grpSpPr>
          <a:xfrm>
            <a:off x="4953000" y="71414"/>
            <a:ext cx="4891119" cy="6695372"/>
            <a:chOff x="95216" y="71414"/>
            <a:chExt cx="4891119" cy="6695372"/>
          </a:xfrm>
        </p:grpSpPr>
        <p:pic>
          <p:nvPicPr>
            <p:cNvPr id="56" name="55 Imagen" descr="Etiquetas animalitos baby shower niño 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216" y="71414"/>
              <a:ext cx="4891119" cy="6695372"/>
            </a:xfrm>
            <a:prstGeom prst="rect">
              <a:avLst/>
            </a:prstGeom>
          </p:spPr>
        </p:pic>
        <p:sp>
          <p:nvSpPr>
            <p:cNvPr id="57" name="75 CuadroTexto"/>
            <p:cNvSpPr txBox="1">
              <a:spLocks noChangeArrowheads="1"/>
            </p:cNvSpPr>
            <p:nvPr/>
          </p:nvSpPr>
          <p:spPr bwMode="auto">
            <a:xfrm>
              <a:off x="1473176" y="2107345"/>
              <a:ext cx="221457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400" dirty="0">
                  <a:latin typeface="+mj-lt"/>
                </a:rPr>
                <a:t>te </a:t>
              </a:r>
              <a:r>
                <a:rPr lang="es-AR" sz="14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400" dirty="0" smtClean="0">
                  <a:latin typeface="+mj-lt"/>
                </a:rPr>
                <a:t> en </a:t>
              </a:r>
              <a:r>
                <a:rPr lang="es-AR" sz="1400" dirty="0">
                  <a:latin typeface="+mj-lt"/>
                </a:rPr>
                <a:t>el salón </a:t>
              </a:r>
            </a:p>
            <a:p>
              <a:pPr algn="ctr"/>
              <a:r>
                <a:rPr lang="es-AR" sz="1400" dirty="0" err="1" smtClean="0">
                  <a:latin typeface="+mj-lt"/>
                </a:rPr>
                <a:t>xxxxxxxxxxxxxxxxxxxxxxxxxx</a:t>
              </a:r>
              <a:endParaRPr lang="es-AR" sz="1400" dirty="0" smtClean="0">
                <a:latin typeface="+mj-lt"/>
              </a:endParaRPr>
            </a:p>
            <a:p>
              <a:pPr algn="ctr"/>
              <a:r>
                <a:rPr lang="es-AR" sz="1400" dirty="0" smtClean="0">
                  <a:latin typeface="+mj-lt"/>
                </a:rPr>
                <a:t>etiquetasde.com</a:t>
              </a:r>
              <a:endParaRPr lang="es-AR" sz="1400" dirty="0">
                <a:latin typeface="+mj-lt"/>
              </a:endParaRPr>
            </a:p>
          </p:txBody>
        </p:sp>
        <p:sp>
          <p:nvSpPr>
            <p:cNvPr id="58" name="159 CuadroTexto"/>
            <p:cNvSpPr txBox="1">
              <a:spLocks noChangeArrowheads="1"/>
            </p:cNvSpPr>
            <p:nvPr/>
          </p:nvSpPr>
          <p:spPr bwMode="auto">
            <a:xfrm>
              <a:off x="1850432" y="786069"/>
              <a:ext cx="162300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 smtClean="0">
                  <a:latin typeface="+mj-lt"/>
                  <a:cs typeface="Aharoni" pitchFamily="2" charset="-79"/>
                </a:rPr>
                <a:t>Mi Fiesta </a:t>
              </a:r>
              <a:endParaRPr lang="es-ES" sz="2800" b="1" dirty="0">
                <a:latin typeface="+mj-lt"/>
                <a:cs typeface="Aharoni" pitchFamily="2" charset="-79"/>
              </a:endParaRPr>
            </a:p>
          </p:txBody>
        </p:sp>
        <p:sp>
          <p:nvSpPr>
            <p:cNvPr id="59" name="58 CuadroTexto"/>
            <p:cNvSpPr txBox="1"/>
            <p:nvPr/>
          </p:nvSpPr>
          <p:spPr>
            <a:xfrm>
              <a:off x="1742688" y="1200675"/>
              <a:ext cx="17520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6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36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60" name="59 CuadroTexto"/>
            <p:cNvSpPr txBox="1"/>
            <p:nvPr/>
          </p:nvSpPr>
          <p:spPr>
            <a:xfrm>
              <a:off x="1807353" y="1704130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24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37</Words>
  <Application>Microsoft Office PowerPoint</Application>
  <PresentationFormat>A4 (210 x 297 mm)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</cp:revision>
  <dcterms:created xsi:type="dcterms:W3CDTF">2022-07-05T23:04:38Z</dcterms:created>
  <dcterms:modified xsi:type="dcterms:W3CDTF">2022-07-28T13:58:34Z</dcterms:modified>
</cp:coreProperties>
</file>