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39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1" name="159 CuadroTexto"/>
            <p:cNvSpPr txBox="1">
              <a:spLocks noChangeArrowheads="1"/>
            </p:cNvSpPr>
            <p:nvPr/>
          </p:nvSpPr>
          <p:spPr bwMode="auto">
            <a:xfrm>
              <a:off x="1617812" y="718882"/>
              <a:ext cx="1927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36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36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7" name="75 CuadroTexto"/>
            <p:cNvSpPr txBox="1">
              <a:spLocks noChangeArrowheads="1"/>
            </p:cNvSpPr>
            <p:nvPr/>
          </p:nvSpPr>
          <p:spPr bwMode="auto">
            <a:xfrm>
              <a:off x="1401738" y="232694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1649984" y="122233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758928" y="1793841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3" name="52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4" name="53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5" name="159 CuadroTexto"/>
            <p:cNvSpPr txBox="1">
              <a:spLocks noChangeArrowheads="1"/>
            </p:cNvSpPr>
            <p:nvPr/>
          </p:nvSpPr>
          <p:spPr bwMode="auto">
            <a:xfrm>
              <a:off x="1617812" y="718882"/>
              <a:ext cx="1927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36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36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1401738" y="232694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649984" y="122233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758928" y="1793841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2022-07-10T22:24:12Z</dcterms:modified>
</cp:coreProperties>
</file>