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8" name="75 CuadroTexto"/>
            <p:cNvSpPr txBox="1">
              <a:spLocks noChangeArrowheads="1"/>
            </p:cNvSpPr>
            <p:nvPr/>
          </p:nvSpPr>
          <p:spPr bwMode="auto">
            <a:xfrm>
              <a:off x="1473176" y="204354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9" name="159 CuadroTexto"/>
            <p:cNvSpPr txBox="1">
              <a:spLocks noChangeArrowheads="1"/>
            </p:cNvSpPr>
            <p:nvPr/>
          </p:nvSpPr>
          <p:spPr bwMode="auto">
            <a:xfrm>
              <a:off x="1807900" y="72227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00156" y="113687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764821" y="164033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6" name="55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1473176" y="204354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8" name="159 CuadroTexto"/>
            <p:cNvSpPr txBox="1">
              <a:spLocks noChangeArrowheads="1"/>
            </p:cNvSpPr>
            <p:nvPr/>
          </p:nvSpPr>
          <p:spPr bwMode="auto">
            <a:xfrm>
              <a:off x="1807900" y="72227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00156" y="113687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764821" y="164033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2022-07-27T17:54:13Z</dcterms:modified>
</cp:coreProperties>
</file>