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49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40" name="75 CuadroTexto"/>
            <p:cNvSpPr txBox="1">
              <a:spLocks noChangeArrowheads="1"/>
            </p:cNvSpPr>
            <p:nvPr/>
          </p:nvSpPr>
          <p:spPr bwMode="auto">
            <a:xfrm>
              <a:off x="1536974" y="2114985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41" name="159 CuadroTexto"/>
            <p:cNvSpPr txBox="1">
              <a:spLocks noChangeArrowheads="1"/>
            </p:cNvSpPr>
            <p:nvPr/>
          </p:nvSpPr>
          <p:spPr bwMode="auto">
            <a:xfrm>
              <a:off x="1914230" y="793709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1806486" y="1208315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1871151" y="171177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8" name="57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9" name="75 CuadroTexto"/>
            <p:cNvSpPr txBox="1">
              <a:spLocks noChangeArrowheads="1"/>
            </p:cNvSpPr>
            <p:nvPr/>
          </p:nvSpPr>
          <p:spPr bwMode="auto">
            <a:xfrm>
              <a:off x="1536974" y="2114985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60" name="159 CuadroTexto"/>
            <p:cNvSpPr txBox="1">
              <a:spLocks noChangeArrowheads="1"/>
            </p:cNvSpPr>
            <p:nvPr/>
          </p:nvSpPr>
          <p:spPr bwMode="auto">
            <a:xfrm>
              <a:off x="1914230" y="793709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1806486" y="1208315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1871151" y="171177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2022-07-24T13:40:18Z</dcterms:modified>
</cp:coreProperties>
</file>