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 rot="5400000">
            <a:off x="9139508" y="48949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63" name="62 CuadroTexto"/>
          <p:cNvSpPr txBox="1"/>
          <p:nvPr/>
        </p:nvSpPr>
        <p:spPr>
          <a:xfrm rot="5400000">
            <a:off x="8723432" y="3170666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Tarjetas de navidad</a:t>
            </a:r>
            <a:endParaRPr lang="es-ES" dirty="0"/>
          </a:p>
        </p:txBody>
      </p:sp>
      <p:grpSp>
        <p:nvGrpSpPr>
          <p:cNvPr id="41" name="40 Grupo"/>
          <p:cNvGrpSpPr/>
          <p:nvPr/>
        </p:nvGrpSpPr>
        <p:grpSpPr>
          <a:xfrm>
            <a:off x="313582" y="52645"/>
            <a:ext cx="4392062" cy="3326207"/>
            <a:chOff x="313582" y="52645"/>
            <a:chExt cx="4392062" cy="3326207"/>
          </a:xfrm>
        </p:grpSpPr>
        <p:pic>
          <p:nvPicPr>
            <p:cNvPr id="18" name="17 Imagen" descr="Etiquetas Navideñas para imprimir 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82" y="52645"/>
              <a:ext cx="4392062" cy="3326207"/>
            </a:xfrm>
            <a:prstGeom prst="rect">
              <a:avLst/>
            </a:prstGeom>
          </p:spPr>
        </p:pic>
        <p:sp>
          <p:nvSpPr>
            <p:cNvPr id="36" name="35 CuadroTexto"/>
            <p:cNvSpPr txBox="1"/>
            <p:nvPr/>
          </p:nvSpPr>
          <p:spPr>
            <a:xfrm>
              <a:off x="1479538" y="110953"/>
              <a:ext cx="25922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000" b="1" dirty="0" smtClean="0">
                  <a:solidFill>
                    <a:schemeClr val="bg1"/>
                  </a:solidFill>
                  <a:latin typeface="+mj-lt"/>
                  <a:ea typeface="Xiomara" pitchFamily="66" charset="0"/>
                  <a:cs typeface="Arial" pitchFamily="34" charset="0"/>
                </a:rPr>
                <a:t>Feliz Navidad</a:t>
              </a:r>
              <a:endParaRPr lang="es-ES" sz="3000" b="1" dirty="0">
                <a:solidFill>
                  <a:schemeClr val="bg1"/>
                </a:solidFill>
                <a:latin typeface="+mj-lt"/>
                <a:ea typeface="Xiomara" pitchFamily="66" charset="0"/>
                <a:cs typeface="Arial" pitchFamily="34" charset="0"/>
              </a:endParaRPr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1452538" y="625412"/>
              <a:ext cx="259228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Navidad: felicidad,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Año Nuevo: prosperidad,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y para siempre: nuestra amistad</a:t>
              </a:r>
              <a:endParaRPr lang="es-MX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4981990" y="52645"/>
            <a:ext cx="4392062" cy="3326207"/>
            <a:chOff x="313582" y="52645"/>
            <a:chExt cx="4392062" cy="3326207"/>
          </a:xfrm>
        </p:grpSpPr>
        <p:pic>
          <p:nvPicPr>
            <p:cNvPr id="47" name="46 Imagen" descr="Etiquetas Navideñas para imprimir 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82" y="52645"/>
              <a:ext cx="4392062" cy="3326207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1479538" y="110953"/>
              <a:ext cx="25922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000" b="1" dirty="0" smtClean="0">
                  <a:solidFill>
                    <a:schemeClr val="bg1"/>
                  </a:solidFill>
                  <a:latin typeface="+mj-lt"/>
                  <a:ea typeface="Xiomara" pitchFamily="66" charset="0"/>
                  <a:cs typeface="Arial" pitchFamily="34" charset="0"/>
                </a:rPr>
                <a:t>Feliz Navidad</a:t>
              </a:r>
              <a:endParaRPr lang="es-ES" sz="3000" b="1" dirty="0">
                <a:solidFill>
                  <a:schemeClr val="bg1"/>
                </a:solidFill>
                <a:latin typeface="+mj-lt"/>
                <a:ea typeface="Xiomara" pitchFamily="66" charset="0"/>
                <a:cs typeface="Arial" pitchFamily="34" charset="0"/>
              </a:endParaRPr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1452538" y="625412"/>
              <a:ext cx="259228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Navidad: felicidad,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Año Nuevo: prosperidad,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y para siempre: nuestra amistad</a:t>
              </a:r>
              <a:endParaRPr lang="es-MX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309530" y="3450266"/>
            <a:ext cx="4392062" cy="3326207"/>
            <a:chOff x="313582" y="52645"/>
            <a:chExt cx="4392062" cy="3326207"/>
          </a:xfrm>
        </p:grpSpPr>
        <p:pic>
          <p:nvPicPr>
            <p:cNvPr id="68" name="67 Imagen" descr="Etiquetas Navideñas para imprimir 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82" y="52645"/>
              <a:ext cx="4392062" cy="3326207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1479538" y="110953"/>
              <a:ext cx="25922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000" b="1" dirty="0" smtClean="0">
                  <a:solidFill>
                    <a:schemeClr val="bg1"/>
                  </a:solidFill>
                  <a:latin typeface="+mj-lt"/>
                  <a:ea typeface="Xiomara" pitchFamily="66" charset="0"/>
                  <a:cs typeface="Arial" pitchFamily="34" charset="0"/>
                </a:rPr>
                <a:t>Feliz Navidad</a:t>
              </a:r>
              <a:endParaRPr lang="es-ES" sz="3000" b="1" dirty="0">
                <a:solidFill>
                  <a:schemeClr val="bg1"/>
                </a:solidFill>
                <a:latin typeface="+mj-lt"/>
                <a:ea typeface="Xiomara" pitchFamily="66" charset="0"/>
                <a:cs typeface="Arial" pitchFamily="34" charset="0"/>
              </a:endParaRPr>
            </a:p>
          </p:txBody>
        </p:sp>
        <p:sp>
          <p:nvSpPr>
            <p:cNvPr id="70" name="69 Rectángulo"/>
            <p:cNvSpPr/>
            <p:nvPr/>
          </p:nvSpPr>
          <p:spPr>
            <a:xfrm>
              <a:off x="1452538" y="625412"/>
              <a:ext cx="259228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Navidad: felicidad,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Año Nuevo: prosperidad,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y para siempre: nuestra amistad</a:t>
              </a:r>
              <a:endParaRPr lang="es-MX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4977938" y="3450266"/>
            <a:ext cx="4392062" cy="3326207"/>
            <a:chOff x="313582" y="52645"/>
            <a:chExt cx="4392062" cy="3326207"/>
          </a:xfrm>
        </p:grpSpPr>
        <p:pic>
          <p:nvPicPr>
            <p:cNvPr id="72" name="71 Imagen" descr="Etiquetas Navideñas para imprimir 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82" y="52645"/>
              <a:ext cx="4392062" cy="3326207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1479538" y="110953"/>
              <a:ext cx="259228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000" b="1" dirty="0" smtClean="0">
                  <a:solidFill>
                    <a:schemeClr val="bg1"/>
                  </a:solidFill>
                  <a:latin typeface="+mj-lt"/>
                  <a:ea typeface="Xiomara" pitchFamily="66" charset="0"/>
                  <a:cs typeface="Arial" pitchFamily="34" charset="0"/>
                </a:rPr>
                <a:t>Feliz Navidad</a:t>
              </a:r>
              <a:endParaRPr lang="es-ES" sz="3000" b="1" dirty="0">
                <a:solidFill>
                  <a:schemeClr val="bg1"/>
                </a:solidFill>
                <a:latin typeface="+mj-lt"/>
                <a:ea typeface="Xiomara" pitchFamily="66" charset="0"/>
                <a:cs typeface="Arial" pitchFamily="34" charset="0"/>
              </a:endParaRPr>
            </a:p>
          </p:txBody>
        </p:sp>
        <p:sp>
          <p:nvSpPr>
            <p:cNvPr id="74" name="73 Rectángulo"/>
            <p:cNvSpPr/>
            <p:nvPr/>
          </p:nvSpPr>
          <p:spPr>
            <a:xfrm>
              <a:off x="1452538" y="625412"/>
              <a:ext cx="259228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Navidad: felicidad,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para Año Nuevo: prosperidad,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</a:rPr>
                <a:t>y para siempre: nuestra amistad</a:t>
              </a:r>
              <a:endParaRPr lang="es-MX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2022-07-19T21:10:13Z</dcterms:modified>
</cp:coreProperties>
</file>