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0DB2E-09C1-4C64-B616-440FC85228F1}" type="datetimeFigureOut">
              <a:rPr lang="es-ES" smtClean="0"/>
              <a:t>20/07/2022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892F-C952-478C-841F-BA3CB391398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892F-C952-478C-841F-BA3CB391398A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201168" y="0"/>
            <a:ext cx="9503664" cy="6858000"/>
            <a:chOff x="201168" y="0"/>
            <a:chExt cx="9503664" cy="6858000"/>
          </a:xfrm>
        </p:grpSpPr>
        <p:pic>
          <p:nvPicPr>
            <p:cNvPr id="11" name="10 Imagen" descr="Etiquetas Navideñas para imprimir 20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168" y="0"/>
              <a:ext cx="9503664" cy="6858000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/>
          </p:nvSpPr>
          <p:spPr>
            <a:xfrm>
              <a:off x="2452670" y="1785926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Feliz Navidad</a:t>
              </a:r>
              <a:endParaRPr lang="es-E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56090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513868" y="565735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6596074" y="214290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</a:t>
            </a:r>
            <a:r>
              <a:rPr lang="es-MX" sz="1200" dirty="0" smtClean="0">
                <a:latin typeface="Comic Sans MS" pitchFamily="66" charset="0"/>
              </a:rPr>
              <a:t>Bolsita</a:t>
            </a:r>
            <a:endParaRPr lang="es-MX" sz="1200" dirty="0">
              <a:latin typeface="Comic Sans MS" pitchFamily="66" charset="0"/>
            </a:endParaRP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A4 (210 x 297 mm)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2022-07-20T14:13:06Z</dcterms:modified>
</cp:coreProperties>
</file>