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0DB2E-09C1-4C64-B616-440FC85228F1}" type="datetimeFigureOut">
              <a:rPr lang="es-ES" smtClean="0"/>
              <a:t>20/07/2022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0892F-C952-478C-841F-BA3CB391398A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0892F-C952-478C-841F-BA3CB391398A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12 Grupo"/>
          <p:cNvGrpSpPr/>
          <p:nvPr/>
        </p:nvGrpSpPr>
        <p:grpSpPr>
          <a:xfrm>
            <a:off x="201168" y="0"/>
            <a:ext cx="9503664" cy="6858000"/>
            <a:chOff x="201168" y="0"/>
            <a:chExt cx="9503664" cy="6858000"/>
          </a:xfrm>
        </p:grpSpPr>
        <p:pic>
          <p:nvPicPr>
            <p:cNvPr id="11" name="10 Imagen" descr="Etiquetas Navideñas para imprimir 20s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1168" y="0"/>
              <a:ext cx="9503664" cy="6858000"/>
            </a:xfrm>
            <a:prstGeom prst="rect">
              <a:avLst/>
            </a:prstGeom>
          </p:spPr>
        </p:pic>
        <p:sp>
          <p:nvSpPr>
            <p:cNvPr id="12" name="11 CuadroTexto"/>
            <p:cNvSpPr txBox="1"/>
            <p:nvPr/>
          </p:nvSpPr>
          <p:spPr>
            <a:xfrm>
              <a:off x="2452670" y="1785926"/>
              <a:ext cx="331236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Feliz Navidad</a:t>
              </a:r>
              <a:endParaRPr lang="es-ES" sz="3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0" name="149 Rectángulo"/>
          <p:cNvSpPr/>
          <p:nvPr/>
        </p:nvSpPr>
        <p:spPr>
          <a:xfrm rot="16200000">
            <a:off x="8972854" y="56090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8" name="7 CuadroTexto"/>
          <p:cNvSpPr txBox="1"/>
          <p:nvPr/>
        </p:nvSpPr>
        <p:spPr>
          <a:xfrm rot="16200000">
            <a:off x="-513868" y="565735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25" name="72 CuadroTexto"/>
          <p:cNvSpPr txBox="1">
            <a:spLocks noChangeArrowheads="1"/>
          </p:cNvSpPr>
          <p:nvPr/>
        </p:nvSpPr>
        <p:spPr bwMode="auto">
          <a:xfrm>
            <a:off x="6596074" y="214290"/>
            <a:ext cx="26987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</a:t>
            </a:r>
            <a:r>
              <a:rPr lang="es-MX" sz="1200" dirty="0" smtClean="0">
                <a:latin typeface="Comic Sans MS" pitchFamily="66" charset="0"/>
              </a:rPr>
              <a:t>Bolsita</a:t>
            </a:r>
            <a:endParaRPr lang="es-MX" sz="1200" dirty="0">
              <a:latin typeface="Comic Sans MS" pitchFamily="66" charset="0"/>
            </a:endParaRPr>
          </a:p>
          <a:p>
            <a:pPr algn="ctr"/>
            <a:r>
              <a:rPr lang="es-MX" sz="1200" dirty="0">
                <a:latin typeface="Comic Sans MS" pitchFamily="66" charset="0"/>
              </a:rPr>
              <a:t>Imprime 2 de esta plantilla  para formar una cajita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</Words>
  <Application>Microsoft Office PowerPoint</Application>
  <PresentationFormat>A4 (210 x 297 mm)</PresentationFormat>
  <Paragraphs>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15</cp:revision>
  <dcterms:created xsi:type="dcterms:W3CDTF">2022-07-05T23:04:38Z</dcterms:created>
  <dcterms:modified xsi:type="dcterms:W3CDTF">2022-07-20T14:13:06Z</dcterms:modified>
</cp:coreProperties>
</file>