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29 Grupo"/>
          <p:cNvGrpSpPr/>
          <p:nvPr/>
        </p:nvGrpSpPr>
        <p:grpSpPr>
          <a:xfrm>
            <a:off x="966788" y="-874"/>
            <a:ext cx="7975599" cy="6859747"/>
            <a:chOff x="966788" y="-874"/>
            <a:chExt cx="7975599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6788" y="-874"/>
              <a:ext cx="7975599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27 CuadroTexto"/>
            <p:cNvSpPr txBox="1"/>
            <p:nvPr/>
          </p:nvSpPr>
          <p:spPr>
            <a:xfrm>
              <a:off x="5695229" y="28970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5775274" y="3325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2022-07-10T22:46:37Z</dcterms:modified>
</cp:coreProperties>
</file>