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752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42" y="738158"/>
            <a:ext cx="5823777" cy="16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42" y="2852878"/>
            <a:ext cx="5823777" cy="16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42" y="4924580"/>
            <a:ext cx="5823777" cy="16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42" y="7039300"/>
            <a:ext cx="5823777" cy="16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2022-07-28T14:33:42Z</dcterms:modified>
</cp:coreProperties>
</file>