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42852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452406" y="500042"/>
            <a:ext cx="8481213" cy="1939264"/>
            <a:chOff x="452406" y="500042"/>
            <a:chExt cx="8481213" cy="1939264"/>
          </a:xfrm>
        </p:grpSpPr>
        <p:pic>
          <p:nvPicPr>
            <p:cNvPr id="18" name="17 Imagen" descr="Etiquetas Navideñas para imprimir 21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39264"/>
            </a:xfrm>
            <a:prstGeom prst="rect">
              <a:avLst/>
            </a:prstGeom>
          </p:spPr>
        </p:pic>
        <p:sp>
          <p:nvSpPr>
            <p:cNvPr id="19" name="18 CuadroTexto"/>
            <p:cNvSpPr txBox="1"/>
            <p:nvPr/>
          </p:nvSpPr>
          <p:spPr>
            <a:xfrm>
              <a:off x="3516064" y="785794"/>
              <a:ext cx="31514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8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Feliz Navidad</a:t>
              </a:r>
              <a:endParaRPr lang="es-ES" sz="2800" b="1" dirty="0">
                <a:solidFill>
                  <a:schemeClr val="bg1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452406" y="2521572"/>
            <a:ext cx="8481213" cy="1939264"/>
            <a:chOff x="452406" y="500042"/>
            <a:chExt cx="8481213" cy="1939264"/>
          </a:xfrm>
        </p:grpSpPr>
        <p:pic>
          <p:nvPicPr>
            <p:cNvPr id="25" name="24 Imagen" descr="Etiquetas Navideñas para imprimir 21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39264"/>
            </a:xfrm>
            <a:prstGeom prst="rect">
              <a:avLst/>
            </a:prstGeom>
          </p:spPr>
        </p:pic>
        <p:sp>
          <p:nvSpPr>
            <p:cNvPr id="26" name="25 CuadroTexto"/>
            <p:cNvSpPr txBox="1"/>
            <p:nvPr/>
          </p:nvSpPr>
          <p:spPr>
            <a:xfrm>
              <a:off x="3516064" y="785794"/>
              <a:ext cx="31514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8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Feliz Navidad</a:t>
              </a:r>
              <a:endParaRPr lang="es-ES" sz="2800" b="1" dirty="0">
                <a:solidFill>
                  <a:schemeClr val="bg1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3" name="32 Grupo"/>
          <p:cNvGrpSpPr/>
          <p:nvPr/>
        </p:nvGrpSpPr>
        <p:grpSpPr>
          <a:xfrm>
            <a:off x="452406" y="4572008"/>
            <a:ext cx="8481213" cy="1939264"/>
            <a:chOff x="452406" y="500042"/>
            <a:chExt cx="8481213" cy="1939264"/>
          </a:xfrm>
        </p:grpSpPr>
        <p:pic>
          <p:nvPicPr>
            <p:cNvPr id="38" name="37 Imagen" descr="Etiquetas Navideñas para imprimir 21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39264"/>
            </a:xfrm>
            <a:prstGeom prst="rect">
              <a:avLst/>
            </a:prstGeom>
          </p:spPr>
        </p:pic>
        <p:sp>
          <p:nvSpPr>
            <p:cNvPr id="39" name="38 CuadroTexto"/>
            <p:cNvSpPr txBox="1"/>
            <p:nvPr/>
          </p:nvSpPr>
          <p:spPr>
            <a:xfrm>
              <a:off x="3516064" y="785794"/>
              <a:ext cx="31514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8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Feliz Navidad</a:t>
              </a:r>
              <a:endParaRPr lang="es-ES" sz="2800" b="1" dirty="0">
                <a:solidFill>
                  <a:schemeClr val="bg1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2022-07-20T14:14:56Z</dcterms:modified>
</cp:coreProperties>
</file>