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364" y="-160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27/07/2022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27/07/2022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27/07/2022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27/07/2022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27/07/2022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27/07/2022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27/07/2022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27/07/2022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27/07/2022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27/07/2022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27/07/2022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2921A-B386-46C8-95B7-9B370C53BAC2}" type="datetimeFigureOut">
              <a:rPr lang="es-ES" smtClean="0"/>
              <a:pPr/>
              <a:t>27/07/2022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72 CuadroTexto"/>
          <p:cNvSpPr txBox="1">
            <a:spLocks noChangeArrowheads="1"/>
          </p:cNvSpPr>
          <p:nvPr/>
        </p:nvSpPr>
        <p:spPr bwMode="auto">
          <a:xfrm>
            <a:off x="238092" y="218666"/>
            <a:ext cx="192881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MX" sz="1200" dirty="0">
                <a:latin typeface="Comic Sans MS" pitchFamily="66" charset="0"/>
              </a:rPr>
              <a:t>Plantilla Para Gorrito</a:t>
            </a:r>
          </a:p>
        </p:txBody>
      </p:sp>
      <p:pic>
        <p:nvPicPr>
          <p:cNvPr id="176" name="16 Imagen" descr="Etiquetas animalitos baby shower niño 2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51" y="695877"/>
            <a:ext cx="9899898" cy="5617873"/>
          </a:xfrm>
          <a:prstGeom prst="rect">
            <a:avLst/>
          </a:prstGeom>
        </p:spPr>
      </p:pic>
      <p:sp>
        <p:nvSpPr>
          <p:cNvPr id="177" name="17 Rectángulo"/>
          <p:cNvSpPr/>
          <p:nvPr/>
        </p:nvSpPr>
        <p:spPr>
          <a:xfrm>
            <a:off x="8483361" y="6362334"/>
            <a:ext cx="1255985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1200" b="1" dirty="0" smtClean="0"/>
              <a:t>etiquetasde.com</a:t>
            </a:r>
            <a:endParaRPr lang="es-ES" sz="1200" dirty="0"/>
          </a:p>
        </p:txBody>
      </p:sp>
      <p:sp>
        <p:nvSpPr>
          <p:cNvPr id="5" name="4 CuadroTexto"/>
          <p:cNvSpPr txBox="1"/>
          <p:nvPr/>
        </p:nvSpPr>
        <p:spPr>
          <a:xfrm>
            <a:off x="7667644" y="142852"/>
            <a:ext cx="132921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50" b="1" dirty="0" smtClean="0"/>
              <a:t>Hoja-Papel A4/Carta</a:t>
            </a:r>
            <a:endParaRPr lang="es-ES" sz="105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6</Words>
  <Application>Microsoft Office PowerPoint</Application>
  <PresentationFormat>A4 (210 x 297 mm)</PresentationFormat>
  <Paragraphs>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18</cp:revision>
  <dcterms:created xsi:type="dcterms:W3CDTF">2022-07-05T23:04:38Z</dcterms:created>
  <dcterms:modified xsi:type="dcterms:W3CDTF">2022-07-27T18:14:19Z</dcterms:modified>
</cp:coreProperties>
</file>