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" y="695877"/>
            <a:ext cx="9899898" cy="5617873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2022-07-27T18:14:19Z</dcterms:modified>
</cp:coreProperties>
</file>