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24/07/2022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182 Rectángulo"/>
          <p:cNvSpPr/>
          <p:nvPr/>
        </p:nvSpPr>
        <p:spPr>
          <a:xfrm>
            <a:off x="8483361" y="6286520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181" name="72 CuadroTexto"/>
          <p:cNvSpPr txBox="1">
            <a:spLocks noChangeArrowheads="1"/>
          </p:cNvSpPr>
          <p:nvPr/>
        </p:nvSpPr>
        <p:spPr bwMode="auto">
          <a:xfrm>
            <a:off x="380968" y="223043"/>
            <a:ext cx="2500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Comic Sans MS" pitchFamily="66" charset="0"/>
              </a:rPr>
              <a:t>Plantilla Para </a:t>
            </a:r>
            <a:r>
              <a:rPr lang="es-MX" sz="1200" dirty="0" err="1" smtClean="0">
                <a:latin typeface="Comic Sans MS" pitchFamily="66" charset="0"/>
              </a:rPr>
              <a:t>Wrappers</a:t>
            </a:r>
            <a:endParaRPr lang="es-MX" sz="12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67644" y="71414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90" y="714356"/>
            <a:ext cx="684053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90" y="3429000"/>
            <a:ext cx="68405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A4 (210 x 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2022-07-05T23:04:38Z</dcterms:created>
  <dcterms:modified xsi:type="dcterms:W3CDTF">2022-07-24T14:25:54Z</dcterms:modified>
</cp:coreProperties>
</file>