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72 CuadroTexto"/>
          <p:cNvSpPr txBox="1">
            <a:spLocks noChangeArrowheads="1"/>
          </p:cNvSpPr>
          <p:nvPr/>
        </p:nvSpPr>
        <p:spPr bwMode="auto">
          <a:xfrm>
            <a:off x="380968" y="97587"/>
            <a:ext cx="385765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Etiqueta </a:t>
            </a:r>
            <a:r>
              <a:rPr lang="es-MX" sz="1200" dirty="0" smtClean="0">
                <a:latin typeface="Comic Sans MS" pitchFamily="66" charset="0"/>
              </a:rPr>
              <a:t>Gaseosa-Agua 500-600ml  / 16-20 Oz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170" name="169 Rectángulo"/>
          <p:cNvSpPr/>
          <p:nvPr/>
        </p:nvSpPr>
        <p:spPr>
          <a:xfrm>
            <a:off x="8483361" y="6509587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667644" y="97587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46" name="45 Grupo"/>
          <p:cNvGrpSpPr/>
          <p:nvPr/>
        </p:nvGrpSpPr>
        <p:grpSpPr>
          <a:xfrm>
            <a:off x="738158" y="481936"/>
            <a:ext cx="8481213" cy="1939264"/>
            <a:chOff x="452406" y="500042"/>
            <a:chExt cx="8481213" cy="1939264"/>
          </a:xfrm>
        </p:grpSpPr>
        <p:pic>
          <p:nvPicPr>
            <p:cNvPr id="40" name="39 Imagen" descr="Etiquetas cumpleaños fiesta de vaqueros 22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2406" y="500042"/>
              <a:ext cx="8481213" cy="1939264"/>
            </a:xfrm>
            <a:prstGeom prst="rect">
              <a:avLst/>
            </a:prstGeom>
          </p:spPr>
        </p:pic>
        <p:sp>
          <p:nvSpPr>
            <p:cNvPr id="41" name="40 CuadroTexto"/>
            <p:cNvSpPr txBox="1"/>
            <p:nvPr/>
          </p:nvSpPr>
          <p:spPr>
            <a:xfrm>
              <a:off x="4263662" y="814000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50" name="49 Grupo"/>
          <p:cNvGrpSpPr/>
          <p:nvPr/>
        </p:nvGrpSpPr>
        <p:grpSpPr>
          <a:xfrm>
            <a:off x="738158" y="2527465"/>
            <a:ext cx="8481213" cy="1939264"/>
            <a:chOff x="452406" y="500042"/>
            <a:chExt cx="8481213" cy="1939264"/>
          </a:xfrm>
        </p:grpSpPr>
        <p:pic>
          <p:nvPicPr>
            <p:cNvPr id="51" name="50 Imagen" descr="Etiquetas cumpleaños fiesta de vaqueros 22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2406" y="500042"/>
              <a:ext cx="8481213" cy="1939264"/>
            </a:xfrm>
            <a:prstGeom prst="rect">
              <a:avLst/>
            </a:prstGeom>
          </p:spPr>
        </p:pic>
        <p:sp>
          <p:nvSpPr>
            <p:cNvPr id="52" name="51 CuadroTexto"/>
            <p:cNvSpPr txBox="1"/>
            <p:nvPr/>
          </p:nvSpPr>
          <p:spPr>
            <a:xfrm>
              <a:off x="4263662" y="814000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56" name="55 Grupo"/>
          <p:cNvGrpSpPr/>
          <p:nvPr/>
        </p:nvGrpSpPr>
        <p:grpSpPr>
          <a:xfrm>
            <a:off x="738158" y="4572008"/>
            <a:ext cx="8481213" cy="1939264"/>
            <a:chOff x="452406" y="500042"/>
            <a:chExt cx="8481213" cy="1939264"/>
          </a:xfrm>
        </p:grpSpPr>
        <p:pic>
          <p:nvPicPr>
            <p:cNvPr id="57" name="56 Imagen" descr="Etiquetas cumpleaños fiesta de vaqueros 22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52406" y="500042"/>
              <a:ext cx="8481213" cy="1939264"/>
            </a:xfrm>
            <a:prstGeom prst="rect">
              <a:avLst/>
            </a:prstGeom>
          </p:spPr>
        </p:pic>
        <p:sp>
          <p:nvSpPr>
            <p:cNvPr id="58" name="57 CuadroTexto"/>
            <p:cNvSpPr txBox="1"/>
            <p:nvPr/>
          </p:nvSpPr>
          <p:spPr>
            <a:xfrm>
              <a:off x="4263662" y="814000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12</Words>
  <Application>Microsoft Office PowerPoint</Application>
  <PresentationFormat>A4 (210 x 297 mm)</PresentationFormat>
  <Paragraphs>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16</cp:revision>
  <dcterms:created xsi:type="dcterms:W3CDTF">2022-07-05T23:04:38Z</dcterms:created>
  <dcterms:modified xsi:type="dcterms:W3CDTF">2022-07-10T23:10:59Z</dcterms:modified>
</cp:coreProperties>
</file>