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34" name="33 Imagen" descr="Etiquetas para cumpleaños de sirenita 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82" y="714356"/>
            <a:ext cx="1583323" cy="1577187"/>
          </a:xfrm>
          <a:prstGeom prst="rect">
            <a:avLst/>
          </a:prstGeom>
        </p:spPr>
      </p:pic>
      <p:pic>
        <p:nvPicPr>
          <p:cNvPr id="50" name="49 Imagen" descr="Etiquetas para cumpleaños de sirenita 7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32" y="714356"/>
            <a:ext cx="1583323" cy="1577187"/>
          </a:xfrm>
          <a:prstGeom prst="rect">
            <a:avLst/>
          </a:prstGeom>
        </p:spPr>
      </p:pic>
      <p:pic>
        <p:nvPicPr>
          <p:cNvPr id="53" name="52 Imagen" descr="Etiquetas para cumpleaños de sirenita 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182" y="714356"/>
            <a:ext cx="1583323" cy="1577187"/>
          </a:xfrm>
          <a:prstGeom prst="rect">
            <a:avLst/>
          </a:prstGeom>
        </p:spPr>
      </p:pic>
      <p:pic>
        <p:nvPicPr>
          <p:cNvPr id="55" name="54 Imagen" descr="Etiquetas para cumpleaños de sirenita 7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132" y="714356"/>
            <a:ext cx="1583323" cy="1577187"/>
          </a:xfrm>
          <a:prstGeom prst="rect">
            <a:avLst/>
          </a:prstGeom>
        </p:spPr>
      </p:pic>
      <p:pic>
        <p:nvPicPr>
          <p:cNvPr id="57" name="56 Imagen" descr="Etiquetas para cumpleaños de sirenita 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082" y="714356"/>
            <a:ext cx="1583323" cy="1577187"/>
          </a:xfrm>
          <a:prstGeom prst="rect">
            <a:avLst/>
          </a:prstGeom>
        </p:spPr>
      </p:pic>
      <p:pic>
        <p:nvPicPr>
          <p:cNvPr id="65" name="64 Imagen" descr="Etiquetas para cumpleaños de sirenita 7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82" y="2643182"/>
            <a:ext cx="1583323" cy="1577187"/>
          </a:xfrm>
          <a:prstGeom prst="rect">
            <a:avLst/>
          </a:prstGeom>
        </p:spPr>
      </p:pic>
      <p:pic>
        <p:nvPicPr>
          <p:cNvPr id="66" name="65 Imagen" descr="Etiquetas para cumpleaños de sirenita 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32" y="2643182"/>
            <a:ext cx="1583323" cy="1577187"/>
          </a:xfrm>
          <a:prstGeom prst="rect">
            <a:avLst/>
          </a:prstGeom>
        </p:spPr>
      </p:pic>
      <p:pic>
        <p:nvPicPr>
          <p:cNvPr id="67" name="66 Imagen" descr="Etiquetas para cumpleaños de sirenita 7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7182" y="2643182"/>
            <a:ext cx="1583323" cy="1577187"/>
          </a:xfrm>
          <a:prstGeom prst="rect">
            <a:avLst/>
          </a:prstGeom>
        </p:spPr>
      </p:pic>
      <p:pic>
        <p:nvPicPr>
          <p:cNvPr id="74" name="73 Imagen" descr="Etiquetas para cumpleaños de sirenita 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32" y="2643182"/>
            <a:ext cx="1583323" cy="1577187"/>
          </a:xfrm>
          <a:prstGeom prst="rect">
            <a:avLst/>
          </a:prstGeom>
        </p:spPr>
      </p:pic>
      <p:pic>
        <p:nvPicPr>
          <p:cNvPr id="76" name="75 Imagen" descr="Etiquetas para cumpleaños de sirenita 7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9082" y="2643182"/>
            <a:ext cx="1583323" cy="1577187"/>
          </a:xfrm>
          <a:prstGeom prst="rect">
            <a:avLst/>
          </a:prstGeom>
        </p:spPr>
      </p:pic>
      <p:pic>
        <p:nvPicPr>
          <p:cNvPr id="82" name="81 Imagen" descr="Etiquetas para cumpleaños de sirenita 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82" y="4572008"/>
            <a:ext cx="1583323" cy="1577187"/>
          </a:xfrm>
          <a:prstGeom prst="rect">
            <a:avLst/>
          </a:prstGeom>
        </p:spPr>
      </p:pic>
      <p:pic>
        <p:nvPicPr>
          <p:cNvPr id="85" name="84 Imagen" descr="Etiquetas para cumpleaños de sirenita 7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32" y="4572008"/>
            <a:ext cx="1583323" cy="1577187"/>
          </a:xfrm>
          <a:prstGeom prst="rect">
            <a:avLst/>
          </a:prstGeom>
        </p:spPr>
      </p:pic>
      <p:pic>
        <p:nvPicPr>
          <p:cNvPr id="89" name="88 Imagen" descr="Etiquetas para cumpleaños de sirenita 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182" y="4572008"/>
            <a:ext cx="1583323" cy="1577187"/>
          </a:xfrm>
          <a:prstGeom prst="rect">
            <a:avLst/>
          </a:prstGeom>
        </p:spPr>
      </p:pic>
      <p:pic>
        <p:nvPicPr>
          <p:cNvPr id="90" name="89 Imagen" descr="Etiquetas para cumpleaños de sirenita 7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132" y="4572008"/>
            <a:ext cx="1583323" cy="1577187"/>
          </a:xfrm>
          <a:prstGeom prst="rect">
            <a:avLst/>
          </a:prstGeom>
        </p:spPr>
      </p:pic>
      <p:pic>
        <p:nvPicPr>
          <p:cNvPr id="91" name="90 Imagen" descr="Etiquetas para cumpleaños de sirenita 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082" y="4572008"/>
            <a:ext cx="1583323" cy="15771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2022-07-24T15:03:18Z</dcterms:modified>
</cp:coreProperties>
</file>