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20" y="714356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9020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82" y="714356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9482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44" y="714356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070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70" y="2643182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353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2" y="2643182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3994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20" y="4572008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9020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82" y="4572008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948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44" y="4572008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2022-07-27T18:17:04Z</dcterms:modified>
</cp:coreProperties>
</file>