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4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-142900" y="142852"/>
            <a:ext cx="57626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Plantillas Para </a:t>
            </a:r>
            <a:r>
              <a:rPr lang="es-MX" sz="1200" dirty="0" err="1" smtClean="0">
                <a:latin typeface="Comic Sans MS" pitchFamily="66" charset="0"/>
              </a:rPr>
              <a:t>toppers</a:t>
            </a:r>
            <a:r>
              <a:rPr lang="es-MX" sz="1200" dirty="0" smtClean="0">
                <a:latin typeface="Comic Sans MS" pitchFamily="66" charset="0"/>
              </a:rPr>
              <a:t>-Ponlo en  un Palillo y decora tu </a:t>
            </a:r>
            <a:r>
              <a:rPr lang="es-MX" sz="1200" dirty="0" err="1" smtClean="0">
                <a:latin typeface="Comic Sans MS" pitchFamily="66" charset="0"/>
              </a:rPr>
              <a:t>Cupcakes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147822" y="166654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Hoja-Pa&lt;</a:t>
            </a:r>
            <a:r>
              <a:rPr lang="es-MX" sz="1050" b="1" dirty="0" err="1" smtClean="0"/>
              <a:t>pel</a:t>
            </a:r>
            <a:r>
              <a:rPr lang="es-MX" sz="1050" b="1" dirty="0" smtClean="0"/>
              <a:t> A4/Carta</a:t>
            </a:r>
            <a:endParaRPr lang="es-ES" sz="1050" b="1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2918" y="738158"/>
            <a:ext cx="5716587" cy="174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2918" y="2896192"/>
            <a:ext cx="5716587" cy="174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2918" y="4896456"/>
            <a:ext cx="5716587" cy="174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2918" y="7054490"/>
            <a:ext cx="5716587" cy="174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13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2022-07-05T23:03:28Z</dcterms:created>
  <dcterms:modified xsi:type="dcterms:W3CDTF">2022-07-10T23:12:10Z</dcterms:modified>
</cp:coreProperties>
</file>