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38158"/>
            <a:ext cx="5716587" cy="17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2896192"/>
            <a:ext cx="5716587" cy="17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4896456"/>
            <a:ext cx="5716587" cy="17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054490"/>
            <a:ext cx="5716587" cy="17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2022-07-10T23:12:10Z</dcterms:modified>
</cp:coreProperties>
</file>