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80" y="806478"/>
            <a:ext cx="5716587" cy="178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80" y="2806742"/>
            <a:ext cx="5716587" cy="178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80" y="4807006"/>
            <a:ext cx="5716587" cy="178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80" y="6807270"/>
            <a:ext cx="5716587" cy="178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2022-07-20T19:14:54Z</dcterms:modified>
</cp:coreProperties>
</file>