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88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530601" y="960522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57" name="56 CuadroTexto"/>
          <p:cNvSpPr txBox="1"/>
          <p:nvPr/>
        </p:nvSpPr>
        <p:spPr>
          <a:xfrm>
            <a:off x="166654" y="71414"/>
            <a:ext cx="4214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Etiqueta para pegar en Chocolate Rhodesia</a:t>
            </a:r>
            <a:endParaRPr lang="es-ES" dirty="0"/>
          </a:p>
        </p:txBody>
      </p:sp>
      <p:sp>
        <p:nvSpPr>
          <p:cNvPr id="44" name="43 CuadroTexto"/>
          <p:cNvSpPr txBox="1"/>
          <p:nvPr/>
        </p:nvSpPr>
        <p:spPr>
          <a:xfrm>
            <a:off x="5357826" y="1270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1" name="50 Grupo"/>
          <p:cNvGrpSpPr/>
          <p:nvPr/>
        </p:nvGrpSpPr>
        <p:grpSpPr>
          <a:xfrm>
            <a:off x="100012" y="571142"/>
            <a:ext cx="3270249" cy="1647327"/>
            <a:chOff x="100012" y="571142"/>
            <a:chExt cx="3270249" cy="1647327"/>
          </a:xfrm>
        </p:grpSpPr>
        <p:pic>
          <p:nvPicPr>
            <p:cNvPr id="5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8" name="47 CuadroTexto"/>
            <p:cNvSpPr txBox="1"/>
            <p:nvPr/>
          </p:nvSpPr>
          <p:spPr>
            <a:xfrm>
              <a:off x="1833224" y="635091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49" name="48 CuadroTexto"/>
            <p:cNvSpPr txBox="1"/>
            <p:nvPr/>
          </p:nvSpPr>
          <p:spPr>
            <a:xfrm>
              <a:off x="1817071" y="910961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9900CC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9900CC"/>
                </a:solidFill>
                <a:cs typeface="Arial" pitchFamily="34" charset="0"/>
              </a:endParaRPr>
            </a:p>
          </p:txBody>
        </p:sp>
      </p:grpSp>
      <p:grpSp>
        <p:nvGrpSpPr>
          <p:cNvPr id="56" name="55 Grupo"/>
          <p:cNvGrpSpPr/>
          <p:nvPr/>
        </p:nvGrpSpPr>
        <p:grpSpPr>
          <a:xfrm>
            <a:off x="3473232" y="571142"/>
            <a:ext cx="3270249" cy="1647327"/>
            <a:chOff x="100012" y="571142"/>
            <a:chExt cx="3270249" cy="1647327"/>
          </a:xfrm>
        </p:grpSpPr>
        <p:pic>
          <p:nvPicPr>
            <p:cNvPr id="58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9" name="58 CuadroTexto"/>
            <p:cNvSpPr txBox="1"/>
            <p:nvPr/>
          </p:nvSpPr>
          <p:spPr>
            <a:xfrm>
              <a:off x="1833224" y="635091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0" name="59 CuadroTexto"/>
            <p:cNvSpPr txBox="1"/>
            <p:nvPr/>
          </p:nvSpPr>
          <p:spPr>
            <a:xfrm>
              <a:off x="1817071" y="910961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9900CC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9900CC"/>
                </a:solidFill>
                <a:cs typeface="Arial" pitchFamily="34" charset="0"/>
              </a:endParaRPr>
            </a:p>
          </p:txBody>
        </p:sp>
      </p:grpSp>
      <p:grpSp>
        <p:nvGrpSpPr>
          <p:cNvPr id="69" name="68 Grupo"/>
          <p:cNvGrpSpPr/>
          <p:nvPr/>
        </p:nvGrpSpPr>
        <p:grpSpPr>
          <a:xfrm>
            <a:off x="100012" y="2381232"/>
            <a:ext cx="3270249" cy="1647327"/>
            <a:chOff x="100012" y="571142"/>
            <a:chExt cx="3270249" cy="1647327"/>
          </a:xfrm>
        </p:grpSpPr>
        <p:pic>
          <p:nvPicPr>
            <p:cNvPr id="7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1" name="70 CuadroTexto"/>
            <p:cNvSpPr txBox="1"/>
            <p:nvPr/>
          </p:nvSpPr>
          <p:spPr>
            <a:xfrm>
              <a:off x="1833224" y="635091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2" name="71 CuadroTexto"/>
            <p:cNvSpPr txBox="1"/>
            <p:nvPr/>
          </p:nvSpPr>
          <p:spPr>
            <a:xfrm>
              <a:off x="1817071" y="910961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9900CC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9900CC"/>
                </a:solidFill>
                <a:cs typeface="Arial" pitchFamily="34" charset="0"/>
              </a:endParaRPr>
            </a:p>
          </p:txBody>
        </p:sp>
      </p:grpSp>
      <p:grpSp>
        <p:nvGrpSpPr>
          <p:cNvPr id="73" name="72 Grupo"/>
          <p:cNvGrpSpPr/>
          <p:nvPr/>
        </p:nvGrpSpPr>
        <p:grpSpPr>
          <a:xfrm>
            <a:off x="3473232" y="2381232"/>
            <a:ext cx="3270249" cy="1647327"/>
            <a:chOff x="100012" y="571142"/>
            <a:chExt cx="3270249" cy="1647327"/>
          </a:xfrm>
        </p:grpSpPr>
        <p:pic>
          <p:nvPicPr>
            <p:cNvPr id="7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5" name="74 CuadroTexto"/>
            <p:cNvSpPr txBox="1"/>
            <p:nvPr/>
          </p:nvSpPr>
          <p:spPr>
            <a:xfrm>
              <a:off x="1833224" y="635091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6" name="75 CuadroTexto"/>
            <p:cNvSpPr txBox="1"/>
            <p:nvPr/>
          </p:nvSpPr>
          <p:spPr>
            <a:xfrm>
              <a:off x="1817071" y="910961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9900CC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9900CC"/>
                </a:solidFill>
                <a:cs typeface="Arial" pitchFamily="34" charset="0"/>
              </a:endParaRPr>
            </a:p>
          </p:txBody>
        </p:sp>
      </p:grpSp>
      <p:grpSp>
        <p:nvGrpSpPr>
          <p:cNvPr id="85" name="84 Grupo"/>
          <p:cNvGrpSpPr/>
          <p:nvPr/>
        </p:nvGrpSpPr>
        <p:grpSpPr>
          <a:xfrm>
            <a:off x="100012" y="4188448"/>
            <a:ext cx="3270249" cy="1647327"/>
            <a:chOff x="100012" y="571142"/>
            <a:chExt cx="3270249" cy="1647327"/>
          </a:xfrm>
        </p:grpSpPr>
        <p:pic>
          <p:nvPicPr>
            <p:cNvPr id="8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7" name="86 CuadroTexto"/>
            <p:cNvSpPr txBox="1"/>
            <p:nvPr/>
          </p:nvSpPr>
          <p:spPr>
            <a:xfrm>
              <a:off x="1833224" y="635091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88" name="87 CuadroTexto"/>
            <p:cNvSpPr txBox="1"/>
            <p:nvPr/>
          </p:nvSpPr>
          <p:spPr>
            <a:xfrm>
              <a:off x="1817071" y="910961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9900CC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9900CC"/>
                </a:solidFill>
                <a:cs typeface="Arial" pitchFamily="34" charset="0"/>
              </a:endParaRPr>
            </a:p>
          </p:txBody>
        </p:sp>
      </p:grpSp>
      <p:grpSp>
        <p:nvGrpSpPr>
          <p:cNvPr id="89" name="88 Grupo"/>
          <p:cNvGrpSpPr/>
          <p:nvPr/>
        </p:nvGrpSpPr>
        <p:grpSpPr>
          <a:xfrm>
            <a:off x="3473232" y="4188448"/>
            <a:ext cx="3270249" cy="1647327"/>
            <a:chOff x="100012" y="571142"/>
            <a:chExt cx="3270249" cy="1647327"/>
          </a:xfrm>
        </p:grpSpPr>
        <p:pic>
          <p:nvPicPr>
            <p:cNvPr id="9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1" name="90 CuadroTexto"/>
            <p:cNvSpPr txBox="1"/>
            <p:nvPr/>
          </p:nvSpPr>
          <p:spPr>
            <a:xfrm>
              <a:off x="1833224" y="635091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92" name="91 CuadroTexto"/>
            <p:cNvSpPr txBox="1"/>
            <p:nvPr/>
          </p:nvSpPr>
          <p:spPr>
            <a:xfrm>
              <a:off x="1817071" y="910961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9900CC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9900CC"/>
                </a:solidFill>
                <a:cs typeface="Arial" pitchFamily="34" charset="0"/>
              </a:endParaRPr>
            </a:p>
          </p:txBody>
        </p:sp>
      </p:grpSp>
      <p:grpSp>
        <p:nvGrpSpPr>
          <p:cNvPr id="106" name="105 Grupo"/>
          <p:cNvGrpSpPr/>
          <p:nvPr/>
        </p:nvGrpSpPr>
        <p:grpSpPr>
          <a:xfrm>
            <a:off x="100012" y="5992671"/>
            <a:ext cx="3270249" cy="1647327"/>
            <a:chOff x="100012" y="571142"/>
            <a:chExt cx="3270249" cy="1647327"/>
          </a:xfrm>
        </p:grpSpPr>
        <p:pic>
          <p:nvPicPr>
            <p:cNvPr id="107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8" name="107 CuadroTexto"/>
            <p:cNvSpPr txBox="1"/>
            <p:nvPr/>
          </p:nvSpPr>
          <p:spPr>
            <a:xfrm>
              <a:off x="1833224" y="635091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15" name="114 CuadroTexto"/>
            <p:cNvSpPr txBox="1"/>
            <p:nvPr/>
          </p:nvSpPr>
          <p:spPr>
            <a:xfrm>
              <a:off x="1817071" y="910961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9900CC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9900CC"/>
                </a:solidFill>
                <a:cs typeface="Arial" pitchFamily="34" charset="0"/>
              </a:endParaRPr>
            </a:p>
          </p:txBody>
        </p:sp>
      </p:grpSp>
      <p:grpSp>
        <p:nvGrpSpPr>
          <p:cNvPr id="116" name="115 Grupo"/>
          <p:cNvGrpSpPr/>
          <p:nvPr/>
        </p:nvGrpSpPr>
        <p:grpSpPr>
          <a:xfrm>
            <a:off x="3473232" y="5992671"/>
            <a:ext cx="3270249" cy="1647327"/>
            <a:chOff x="100012" y="571142"/>
            <a:chExt cx="3270249" cy="1647327"/>
          </a:xfrm>
        </p:grpSpPr>
        <p:pic>
          <p:nvPicPr>
            <p:cNvPr id="117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8" name="117 CuadroTexto"/>
            <p:cNvSpPr txBox="1"/>
            <p:nvPr/>
          </p:nvSpPr>
          <p:spPr>
            <a:xfrm>
              <a:off x="1833224" y="635091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19" name="118 CuadroTexto"/>
            <p:cNvSpPr txBox="1"/>
            <p:nvPr/>
          </p:nvSpPr>
          <p:spPr>
            <a:xfrm>
              <a:off x="1817071" y="910961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9900CC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9900CC"/>
                </a:solidFill>
                <a:cs typeface="Arial" pitchFamily="34" charset="0"/>
              </a:endParaRPr>
            </a:p>
          </p:txBody>
        </p:sp>
      </p:grpSp>
      <p:grpSp>
        <p:nvGrpSpPr>
          <p:cNvPr id="140" name="139 Grupo"/>
          <p:cNvGrpSpPr/>
          <p:nvPr/>
        </p:nvGrpSpPr>
        <p:grpSpPr>
          <a:xfrm>
            <a:off x="100012" y="7810520"/>
            <a:ext cx="3270249" cy="1647327"/>
            <a:chOff x="100012" y="571142"/>
            <a:chExt cx="3270249" cy="1647327"/>
          </a:xfrm>
        </p:grpSpPr>
        <p:pic>
          <p:nvPicPr>
            <p:cNvPr id="141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42" name="141 CuadroTexto"/>
            <p:cNvSpPr txBox="1"/>
            <p:nvPr/>
          </p:nvSpPr>
          <p:spPr>
            <a:xfrm>
              <a:off x="1833224" y="635091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43" name="142 CuadroTexto"/>
            <p:cNvSpPr txBox="1"/>
            <p:nvPr/>
          </p:nvSpPr>
          <p:spPr>
            <a:xfrm>
              <a:off x="1817071" y="910961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9900CC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9900CC"/>
                </a:solidFill>
                <a:cs typeface="Arial" pitchFamily="34" charset="0"/>
              </a:endParaRPr>
            </a:p>
          </p:txBody>
        </p:sp>
      </p:grpSp>
      <p:grpSp>
        <p:nvGrpSpPr>
          <p:cNvPr id="144" name="143 Grupo"/>
          <p:cNvGrpSpPr/>
          <p:nvPr/>
        </p:nvGrpSpPr>
        <p:grpSpPr>
          <a:xfrm>
            <a:off x="3473232" y="7810520"/>
            <a:ext cx="3270249" cy="1647327"/>
            <a:chOff x="100012" y="571142"/>
            <a:chExt cx="3270249" cy="1647327"/>
          </a:xfrm>
        </p:grpSpPr>
        <p:pic>
          <p:nvPicPr>
            <p:cNvPr id="151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52" name="151 CuadroTexto"/>
            <p:cNvSpPr txBox="1"/>
            <p:nvPr/>
          </p:nvSpPr>
          <p:spPr>
            <a:xfrm>
              <a:off x="1833224" y="635091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53" name="152 CuadroTexto"/>
            <p:cNvSpPr txBox="1"/>
            <p:nvPr/>
          </p:nvSpPr>
          <p:spPr>
            <a:xfrm>
              <a:off x="1817071" y="910961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9900CC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9900CC"/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914</TotalTime>
  <Words>39</Words>
  <Application>Microsoft Office PowerPoint</Application>
  <PresentationFormat>A4 (210 x 297 mm)</PresentationFormat>
  <Paragraphs>23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9</cp:revision>
  <dcterms:created xsi:type="dcterms:W3CDTF">2022-07-05T23:03:28Z</dcterms:created>
  <dcterms:modified xsi:type="dcterms:W3CDTF">2022-07-24T14:45:48Z</dcterms:modified>
</cp:coreProperties>
</file>