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261 CuadroTexto"/>
          <p:cNvSpPr txBox="1"/>
          <p:nvPr/>
        </p:nvSpPr>
        <p:spPr>
          <a:xfrm>
            <a:off x="523844" y="59272"/>
            <a:ext cx="378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Tita </a:t>
            </a:r>
            <a:endParaRPr lang="es-ES" dirty="0"/>
          </a:p>
        </p:txBody>
      </p:sp>
      <p:sp>
        <p:nvSpPr>
          <p:cNvPr id="291" name="290 Rectángulo"/>
          <p:cNvSpPr/>
          <p:nvPr/>
        </p:nvSpPr>
        <p:spPr>
          <a:xfrm>
            <a:off x="8483361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4" name="53 Grupo"/>
          <p:cNvGrpSpPr/>
          <p:nvPr/>
        </p:nvGrpSpPr>
        <p:grpSpPr>
          <a:xfrm>
            <a:off x="595282" y="571480"/>
            <a:ext cx="2720805" cy="1819956"/>
            <a:chOff x="595282" y="573521"/>
            <a:chExt cx="2720805" cy="1819956"/>
          </a:xfrm>
        </p:grpSpPr>
        <p:pic>
          <p:nvPicPr>
            <p:cNvPr id="25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9" name="48 CuadroTexto"/>
            <p:cNvSpPr txBox="1"/>
            <p:nvPr/>
          </p:nvSpPr>
          <p:spPr>
            <a:xfrm>
              <a:off x="1758757" y="714356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3" name="52 CuadroTexto"/>
            <p:cNvSpPr txBox="1"/>
            <p:nvPr/>
          </p:nvSpPr>
          <p:spPr>
            <a:xfrm>
              <a:off x="1859701" y="116613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7" name="66 Grupo"/>
          <p:cNvGrpSpPr/>
          <p:nvPr/>
        </p:nvGrpSpPr>
        <p:grpSpPr>
          <a:xfrm>
            <a:off x="3667116" y="571480"/>
            <a:ext cx="2720805" cy="1819956"/>
            <a:chOff x="595282" y="573521"/>
            <a:chExt cx="2720805" cy="1819956"/>
          </a:xfrm>
        </p:grpSpPr>
        <p:pic>
          <p:nvPicPr>
            <p:cNvPr id="6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3" name="72 CuadroTexto"/>
            <p:cNvSpPr txBox="1"/>
            <p:nvPr/>
          </p:nvSpPr>
          <p:spPr>
            <a:xfrm>
              <a:off x="1758757" y="714356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4" name="73 CuadroTexto"/>
            <p:cNvSpPr txBox="1"/>
            <p:nvPr/>
          </p:nvSpPr>
          <p:spPr>
            <a:xfrm>
              <a:off x="1859701" y="116613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79" name="78 Grupo"/>
          <p:cNvGrpSpPr/>
          <p:nvPr/>
        </p:nvGrpSpPr>
        <p:grpSpPr>
          <a:xfrm>
            <a:off x="6738950" y="571480"/>
            <a:ext cx="2720805" cy="1819956"/>
            <a:chOff x="595282" y="573521"/>
            <a:chExt cx="2720805" cy="1819956"/>
          </a:xfrm>
        </p:grpSpPr>
        <p:pic>
          <p:nvPicPr>
            <p:cNvPr id="8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1" name="80 CuadroTexto"/>
            <p:cNvSpPr txBox="1"/>
            <p:nvPr/>
          </p:nvSpPr>
          <p:spPr>
            <a:xfrm>
              <a:off x="1758757" y="714356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2" name="81 CuadroTexto"/>
            <p:cNvSpPr txBox="1"/>
            <p:nvPr/>
          </p:nvSpPr>
          <p:spPr>
            <a:xfrm>
              <a:off x="1859701" y="116613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31" name="130 Grupo"/>
          <p:cNvGrpSpPr/>
          <p:nvPr/>
        </p:nvGrpSpPr>
        <p:grpSpPr>
          <a:xfrm>
            <a:off x="595282" y="2643182"/>
            <a:ext cx="2720805" cy="1819956"/>
            <a:chOff x="595282" y="573521"/>
            <a:chExt cx="2720805" cy="1819956"/>
          </a:xfrm>
        </p:grpSpPr>
        <p:pic>
          <p:nvPicPr>
            <p:cNvPr id="13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3" name="132 CuadroTexto"/>
            <p:cNvSpPr txBox="1"/>
            <p:nvPr/>
          </p:nvSpPr>
          <p:spPr>
            <a:xfrm>
              <a:off x="1758757" y="714356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34" name="133 CuadroTexto"/>
            <p:cNvSpPr txBox="1"/>
            <p:nvPr/>
          </p:nvSpPr>
          <p:spPr>
            <a:xfrm>
              <a:off x="1859701" y="116613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35" name="134 Grupo"/>
          <p:cNvGrpSpPr/>
          <p:nvPr/>
        </p:nvGrpSpPr>
        <p:grpSpPr>
          <a:xfrm>
            <a:off x="3667116" y="2643182"/>
            <a:ext cx="2720805" cy="1819956"/>
            <a:chOff x="595282" y="573521"/>
            <a:chExt cx="2720805" cy="1819956"/>
          </a:xfrm>
        </p:grpSpPr>
        <p:pic>
          <p:nvPicPr>
            <p:cNvPr id="13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7" name="136 CuadroTexto"/>
            <p:cNvSpPr txBox="1"/>
            <p:nvPr/>
          </p:nvSpPr>
          <p:spPr>
            <a:xfrm>
              <a:off x="1758757" y="714356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38" name="137 CuadroTexto"/>
            <p:cNvSpPr txBox="1"/>
            <p:nvPr/>
          </p:nvSpPr>
          <p:spPr>
            <a:xfrm>
              <a:off x="1859701" y="116613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39" name="138 Grupo"/>
          <p:cNvGrpSpPr/>
          <p:nvPr/>
        </p:nvGrpSpPr>
        <p:grpSpPr>
          <a:xfrm>
            <a:off x="6738950" y="2643182"/>
            <a:ext cx="2720805" cy="1819956"/>
            <a:chOff x="595282" y="573521"/>
            <a:chExt cx="2720805" cy="1819956"/>
          </a:xfrm>
        </p:grpSpPr>
        <p:pic>
          <p:nvPicPr>
            <p:cNvPr id="14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1" name="140 CuadroTexto"/>
            <p:cNvSpPr txBox="1"/>
            <p:nvPr/>
          </p:nvSpPr>
          <p:spPr>
            <a:xfrm>
              <a:off x="1758757" y="714356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2" name="141 CuadroTexto"/>
            <p:cNvSpPr txBox="1"/>
            <p:nvPr/>
          </p:nvSpPr>
          <p:spPr>
            <a:xfrm>
              <a:off x="1859701" y="116613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55" name="154 Grupo"/>
          <p:cNvGrpSpPr/>
          <p:nvPr/>
        </p:nvGrpSpPr>
        <p:grpSpPr>
          <a:xfrm>
            <a:off x="595282" y="4714884"/>
            <a:ext cx="2720805" cy="1819956"/>
            <a:chOff x="595282" y="573521"/>
            <a:chExt cx="2720805" cy="1819956"/>
          </a:xfrm>
        </p:grpSpPr>
        <p:pic>
          <p:nvPicPr>
            <p:cNvPr id="15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7" name="156 CuadroTexto"/>
            <p:cNvSpPr txBox="1"/>
            <p:nvPr/>
          </p:nvSpPr>
          <p:spPr>
            <a:xfrm>
              <a:off x="1758757" y="714356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8" name="157 CuadroTexto"/>
            <p:cNvSpPr txBox="1"/>
            <p:nvPr/>
          </p:nvSpPr>
          <p:spPr>
            <a:xfrm>
              <a:off x="1859701" y="116613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59" name="158 Grupo"/>
          <p:cNvGrpSpPr/>
          <p:nvPr/>
        </p:nvGrpSpPr>
        <p:grpSpPr>
          <a:xfrm>
            <a:off x="3667116" y="4714884"/>
            <a:ext cx="2720805" cy="1819956"/>
            <a:chOff x="595282" y="573521"/>
            <a:chExt cx="2720805" cy="1819956"/>
          </a:xfrm>
        </p:grpSpPr>
        <p:pic>
          <p:nvPicPr>
            <p:cNvPr id="16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61" name="160 CuadroTexto"/>
            <p:cNvSpPr txBox="1"/>
            <p:nvPr/>
          </p:nvSpPr>
          <p:spPr>
            <a:xfrm>
              <a:off x="1758757" y="714356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62" name="161 CuadroTexto"/>
            <p:cNvSpPr txBox="1"/>
            <p:nvPr/>
          </p:nvSpPr>
          <p:spPr>
            <a:xfrm>
              <a:off x="1859701" y="116613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63" name="162 Grupo"/>
          <p:cNvGrpSpPr/>
          <p:nvPr/>
        </p:nvGrpSpPr>
        <p:grpSpPr>
          <a:xfrm>
            <a:off x="6738950" y="4714884"/>
            <a:ext cx="2720805" cy="1819956"/>
            <a:chOff x="595282" y="573521"/>
            <a:chExt cx="2720805" cy="1819956"/>
          </a:xfrm>
        </p:grpSpPr>
        <p:pic>
          <p:nvPicPr>
            <p:cNvPr id="16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65" name="164 CuadroTexto"/>
            <p:cNvSpPr txBox="1"/>
            <p:nvPr/>
          </p:nvSpPr>
          <p:spPr>
            <a:xfrm>
              <a:off x="1758757" y="714356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66" name="165 CuadroTexto"/>
            <p:cNvSpPr txBox="1"/>
            <p:nvPr/>
          </p:nvSpPr>
          <p:spPr>
            <a:xfrm>
              <a:off x="1859701" y="116613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36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22</cp:revision>
  <dcterms:created xsi:type="dcterms:W3CDTF">2022-07-05T23:04:38Z</dcterms:created>
  <dcterms:modified xsi:type="dcterms:W3CDTF">2022-07-27T18:19:09Z</dcterms:modified>
</cp:coreProperties>
</file>