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988" y="6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2921A-B386-46C8-95B7-9B370C53BAC2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261 CuadroTexto"/>
          <p:cNvSpPr txBox="1"/>
          <p:nvPr/>
        </p:nvSpPr>
        <p:spPr>
          <a:xfrm>
            <a:off x="523844" y="59272"/>
            <a:ext cx="37855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Etiqueta para pegar en chocolate Tita </a:t>
            </a:r>
            <a:endParaRPr lang="es-ES" dirty="0"/>
          </a:p>
        </p:txBody>
      </p:sp>
      <p:sp>
        <p:nvSpPr>
          <p:cNvPr id="291" name="290 Rectángulo"/>
          <p:cNvSpPr/>
          <p:nvPr/>
        </p:nvSpPr>
        <p:spPr>
          <a:xfrm>
            <a:off x="8483361" y="6652463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40" name="39 CuadroTexto"/>
          <p:cNvSpPr txBox="1"/>
          <p:nvPr/>
        </p:nvSpPr>
        <p:spPr>
          <a:xfrm>
            <a:off x="7667644" y="142852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  <p:grpSp>
        <p:nvGrpSpPr>
          <p:cNvPr id="54" name="53 Grupo"/>
          <p:cNvGrpSpPr/>
          <p:nvPr/>
        </p:nvGrpSpPr>
        <p:grpSpPr>
          <a:xfrm>
            <a:off x="595282" y="571480"/>
            <a:ext cx="2720805" cy="1819956"/>
            <a:chOff x="595282" y="573521"/>
            <a:chExt cx="2720805" cy="1819956"/>
          </a:xfrm>
        </p:grpSpPr>
        <p:pic>
          <p:nvPicPr>
            <p:cNvPr id="255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595282" y="573521"/>
              <a:ext cx="2720805" cy="18199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49" name="48 CuadroTexto"/>
            <p:cNvSpPr txBox="1"/>
            <p:nvPr/>
          </p:nvSpPr>
          <p:spPr>
            <a:xfrm>
              <a:off x="1758757" y="714356"/>
              <a:ext cx="14037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b="1" dirty="0" smtClean="0">
                  <a:solidFill>
                    <a:srgbClr val="FF3399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800" b="1" dirty="0">
                <a:solidFill>
                  <a:srgbClr val="FF3399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53" name="52 CuadroTexto"/>
            <p:cNvSpPr txBox="1"/>
            <p:nvPr/>
          </p:nvSpPr>
          <p:spPr>
            <a:xfrm>
              <a:off x="1859701" y="1166138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solidFill>
                    <a:srgbClr val="C400F2"/>
                  </a:solidFill>
                  <a:latin typeface="+mj-lt"/>
                  <a:cs typeface="Arial" pitchFamily="34" charset="0"/>
                </a:rPr>
                <a:t>Cumplo xx</a:t>
              </a:r>
              <a:endParaRPr lang="es-MX" b="1" dirty="0">
                <a:solidFill>
                  <a:srgbClr val="C400F2"/>
                </a:solidFill>
                <a:latin typeface="+mj-lt"/>
                <a:cs typeface="Arial" pitchFamily="34" charset="0"/>
              </a:endParaRPr>
            </a:p>
          </p:txBody>
        </p:sp>
      </p:grpSp>
      <p:grpSp>
        <p:nvGrpSpPr>
          <p:cNvPr id="67" name="66 Grupo"/>
          <p:cNvGrpSpPr/>
          <p:nvPr/>
        </p:nvGrpSpPr>
        <p:grpSpPr>
          <a:xfrm>
            <a:off x="3667116" y="571480"/>
            <a:ext cx="2720805" cy="1819956"/>
            <a:chOff x="595282" y="573521"/>
            <a:chExt cx="2720805" cy="1819956"/>
          </a:xfrm>
        </p:grpSpPr>
        <p:pic>
          <p:nvPicPr>
            <p:cNvPr id="68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595282" y="573521"/>
              <a:ext cx="2720805" cy="18199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73" name="72 CuadroTexto"/>
            <p:cNvSpPr txBox="1"/>
            <p:nvPr/>
          </p:nvSpPr>
          <p:spPr>
            <a:xfrm>
              <a:off x="1758757" y="714356"/>
              <a:ext cx="14037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b="1" dirty="0" smtClean="0">
                  <a:solidFill>
                    <a:srgbClr val="FF3399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800" b="1" dirty="0">
                <a:solidFill>
                  <a:srgbClr val="FF3399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74" name="73 CuadroTexto"/>
            <p:cNvSpPr txBox="1"/>
            <p:nvPr/>
          </p:nvSpPr>
          <p:spPr>
            <a:xfrm>
              <a:off x="1859701" y="1166138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solidFill>
                    <a:srgbClr val="C400F2"/>
                  </a:solidFill>
                  <a:latin typeface="+mj-lt"/>
                  <a:cs typeface="Arial" pitchFamily="34" charset="0"/>
                </a:rPr>
                <a:t>Cumplo xx</a:t>
              </a:r>
              <a:endParaRPr lang="es-MX" b="1" dirty="0">
                <a:solidFill>
                  <a:srgbClr val="C400F2"/>
                </a:solidFill>
                <a:latin typeface="+mj-lt"/>
                <a:cs typeface="Arial" pitchFamily="34" charset="0"/>
              </a:endParaRPr>
            </a:p>
          </p:txBody>
        </p:sp>
      </p:grpSp>
      <p:grpSp>
        <p:nvGrpSpPr>
          <p:cNvPr id="79" name="78 Grupo"/>
          <p:cNvGrpSpPr/>
          <p:nvPr/>
        </p:nvGrpSpPr>
        <p:grpSpPr>
          <a:xfrm>
            <a:off x="6738950" y="571480"/>
            <a:ext cx="2720805" cy="1819956"/>
            <a:chOff x="595282" y="573521"/>
            <a:chExt cx="2720805" cy="1819956"/>
          </a:xfrm>
        </p:grpSpPr>
        <p:pic>
          <p:nvPicPr>
            <p:cNvPr id="80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595282" y="573521"/>
              <a:ext cx="2720805" cy="18199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81" name="80 CuadroTexto"/>
            <p:cNvSpPr txBox="1"/>
            <p:nvPr/>
          </p:nvSpPr>
          <p:spPr>
            <a:xfrm>
              <a:off x="1758757" y="714356"/>
              <a:ext cx="14037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b="1" dirty="0" smtClean="0">
                  <a:solidFill>
                    <a:srgbClr val="FF3399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800" b="1" dirty="0">
                <a:solidFill>
                  <a:srgbClr val="FF3399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82" name="81 CuadroTexto"/>
            <p:cNvSpPr txBox="1"/>
            <p:nvPr/>
          </p:nvSpPr>
          <p:spPr>
            <a:xfrm>
              <a:off x="1859701" y="1166138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solidFill>
                    <a:srgbClr val="C400F2"/>
                  </a:solidFill>
                  <a:latin typeface="+mj-lt"/>
                  <a:cs typeface="Arial" pitchFamily="34" charset="0"/>
                </a:rPr>
                <a:t>Cumplo xx</a:t>
              </a:r>
              <a:endParaRPr lang="es-MX" b="1" dirty="0">
                <a:solidFill>
                  <a:srgbClr val="C400F2"/>
                </a:solidFill>
                <a:latin typeface="+mj-lt"/>
                <a:cs typeface="Arial" pitchFamily="34" charset="0"/>
              </a:endParaRPr>
            </a:p>
          </p:txBody>
        </p:sp>
      </p:grpSp>
      <p:grpSp>
        <p:nvGrpSpPr>
          <p:cNvPr id="131" name="130 Grupo"/>
          <p:cNvGrpSpPr/>
          <p:nvPr/>
        </p:nvGrpSpPr>
        <p:grpSpPr>
          <a:xfrm>
            <a:off x="595282" y="2643182"/>
            <a:ext cx="2720805" cy="1819956"/>
            <a:chOff x="595282" y="573521"/>
            <a:chExt cx="2720805" cy="1819956"/>
          </a:xfrm>
        </p:grpSpPr>
        <p:pic>
          <p:nvPicPr>
            <p:cNvPr id="132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595282" y="573521"/>
              <a:ext cx="2720805" cy="18199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33" name="132 CuadroTexto"/>
            <p:cNvSpPr txBox="1"/>
            <p:nvPr/>
          </p:nvSpPr>
          <p:spPr>
            <a:xfrm>
              <a:off x="1758757" y="714356"/>
              <a:ext cx="14037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b="1" dirty="0" smtClean="0">
                  <a:solidFill>
                    <a:srgbClr val="FF3399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800" b="1" dirty="0">
                <a:solidFill>
                  <a:srgbClr val="FF3399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134" name="133 CuadroTexto"/>
            <p:cNvSpPr txBox="1"/>
            <p:nvPr/>
          </p:nvSpPr>
          <p:spPr>
            <a:xfrm>
              <a:off x="1859701" y="1166138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solidFill>
                    <a:srgbClr val="C400F2"/>
                  </a:solidFill>
                  <a:latin typeface="+mj-lt"/>
                  <a:cs typeface="Arial" pitchFamily="34" charset="0"/>
                </a:rPr>
                <a:t>Cumplo xx</a:t>
              </a:r>
              <a:endParaRPr lang="es-MX" b="1" dirty="0">
                <a:solidFill>
                  <a:srgbClr val="C400F2"/>
                </a:solidFill>
                <a:latin typeface="+mj-lt"/>
                <a:cs typeface="Arial" pitchFamily="34" charset="0"/>
              </a:endParaRPr>
            </a:p>
          </p:txBody>
        </p:sp>
      </p:grpSp>
      <p:grpSp>
        <p:nvGrpSpPr>
          <p:cNvPr id="135" name="134 Grupo"/>
          <p:cNvGrpSpPr/>
          <p:nvPr/>
        </p:nvGrpSpPr>
        <p:grpSpPr>
          <a:xfrm>
            <a:off x="3667116" y="2643182"/>
            <a:ext cx="2720805" cy="1819956"/>
            <a:chOff x="595282" y="573521"/>
            <a:chExt cx="2720805" cy="1819956"/>
          </a:xfrm>
        </p:grpSpPr>
        <p:pic>
          <p:nvPicPr>
            <p:cNvPr id="136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595282" y="573521"/>
              <a:ext cx="2720805" cy="18199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37" name="136 CuadroTexto"/>
            <p:cNvSpPr txBox="1"/>
            <p:nvPr/>
          </p:nvSpPr>
          <p:spPr>
            <a:xfrm>
              <a:off x="1758757" y="714356"/>
              <a:ext cx="14037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b="1" dirty="0" smtClean="0">
                  <a:solidFill>
                    <a:srgbClr val="FF3399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800" b="1" dirty="0">
                <a:solidFill>
                  <a:srgbClr val="FF3399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138" name="137 CuadroTexto"/>
            <p:cNvSpPr txBox="1"/>
            <p:nvPr/>
          </p:nvSpPr>
          <p:spPr>
            <a:xfrm>
              <a:off x="1859701" y="1166138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solidFill>
                    <a:srgbClr val="C400F2"/>
                  </a:solidFill>
                  <a:latin typeface="+mj-lt"/>
                  <a:cs typeface="Arial" pitchFamily="34" charset="0"/>
                </a:rPr>
                <a:t>Cumplo xx</a:t>
              </a:r>
              <a:endParaRPr lang="es-MX" b="1" dirty="0">
                <a:solidFill>
                  <a:srgbClr val="C400F2"/>
                </a:solidFill>
                <a:latin typeface="+mj-lt"/>
                <a:cs typeface="Arial" pitchFamily="34" charset="0"/>
              </a:endParaRPr>
            </a:p>
          </p:txBody>
        </p:sp>
      </p:grpSp>
      <p:grpSp>
        <p:nvGrpSpPr>
          <p:cNvPr id="139" name="138 Grupo"/>
          <p:cNvGrpSpPr/>
          <p:nvPr/>
        </p:nvGrpSpPr>
        <p:grpSpPr>
          <a:xfrm>
            <a:off x="6738950" y="2643182"/>
            <a:ext cx="2720805" cy="1819956"/>
            <a:chOff x="595282" y="573521"/>
            <a:chExt cx="2720805" cy="1819956"/>
          </a:xfrm>
        </p:grpSpPr>
        <p:pic>
          <p:nvPicPr>
            <p:cNvPr id="140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595282" y="573521"/>
              <a:ext cx="2720805" cy="18199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41" name="140 CuadroTexto"/>
            <p:cNvSpPr txBox="1"/>
            <p:nvPr/>
          </p:nvSpPr>
          <p:spPr>
            <a:xfrm>
              <a:off x="1758757" y="714356"/>
              <a:ext cx="14037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b="1" dirty="0" smtClean="0">
                  <a:solidFill>
                    <a:srgbClr val="FF3399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800" b="1" dirty="0">
                <a:solidFill>
                  <a:srgbClr val="FF3399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142" name="141 CuadroTexto"/>
            <p:cNvSpPr txBox="1"/>
            <p:nvPr/>
          </p:nvSpPr>
          <p:spPr>
            <a:xfrm>
              <a:off x="1859701" y="1166138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solidFill>
                    <a:srgbClr val="C400F2"/>
                  </a:solidFill>
                  <a:latin typeface="+mj-lt"/>
                  <a:cs typeface="Arial" pitchFamily="34" charset="0"/>
                </a:rPr>
                <a:t>Cumplo xx</a:t>
              </a:r>
              <a:endParaRPr lang="es-MX" b="1" dirty="0">
                <a:solidFill>
                  <a:srgbClr val="C400F2"/>
                </a:solidFill>
                <a:latin typeface="+mj-lt"/>
                <a:cs typeface="Arial" pitchFamily="34" charset="0"/>
              </a:endParaRPr>
            </a:p>
          </p:txBody>
        </p:sp>
      </p:grpSp>
      <p:grpSp>
        <p:nvGrpSpPr>
          <p:cNvPr id="155" name="154 Grupo"/>
          <p:cNvGrpSpPr/>
          <p:nvPr/>
        </p:nvGrpSpPr>
        <p:grpSpPr>
          <a:xfrm>
            <a:off x="595282" y="4714884"/>
            <a:ext cx="2720805" cy="1819956"/>
            <a:chOff x="595282" y="573521"/>
            <a:chExt cx="2720805" cy="1819956"/>
          </a:xfrm>
        </p:grpSpPr>
        <p:pic>
          <p:nvPicPr>
            <p:cNvPr id="156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595282" y="573521"/>
              <a:ext cx="2720805" cy="18199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57" name="156 CuadroTexto"/>
            <p:cNvSpPr txBox="1"/>
            <p:nvPr/>
          </p:nvSpPr>
          <p:spPr>
            <a:xfrm>
              <a:off x="1758757" y="714356"/>
              <a:ext cx="14037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b="1" dirty="0" smtClean="0">
                  <a:solidFill>
                    <a:srgbClr val="FF3399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800" b="1" dirty="0">
                <a:solidFill>
                  <a:srgbClr val="FF3399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158" name="157 CuadroTexto"/>
            <p:cNvSpPr txBox="1"/>
            <p:nvPr/>
          </p:nvSpPr>
          <p:spPr>
            <a:xfrm>
              <a:off x="1859701" y="1166138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solidFill>
                    <a:srgbClr val="C400F2"/>
                  </a:solidFill>
                  <a:latin typeface="+mj-lt"/>
                  <a:cs typeface="Arial" pitchFamily="34" charset="0"/>
                </a:rPr>
                <a:t>Cumplo xx</a:t>
              </a:r>
              <a:endParaRPr lang="es-MX" b="1" dirty="0">
                <a:solidFill>
                  <a:srgbClr val="C400F2"/>
                </a:solidFill>
                <a:latin typeface="+mj-lt"/>
                <a:cs typeface="Arial" pitchFamily="34" charset="0"/>
              </a:endParaRPr>
            </a:p>
          </p:txBody>
        </p:sp>
      </p:grpSp>
      <p:grpSp>
        <p:nvGrpSpPr>
          <p:cNvPr id="159" name="158 Grupo"/>
          <p:cNvGrpSpPr/>
          <p:nvPr/>
        </p:nvGrpSpPr>
        <p:grpSpPr>
          <a:xfrm>
            <a:off x="3667116" y="4714884"/>
            <a:ext cx="2720805" cy="1819956"/>
            <a:chOff x="595282" y="573521"/>
            <a:chExt cx="2720805" cy="1819956"/>
          </a:xfrm>
        </p:grpSpPr>
        <p:pic>
          <p:nvPicPr>
            <p:cNvPr id="160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595282" y="573521"/>
              <a:ext cx="2720805" cy="18199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61" name="160 CuadroTexto"/>
            <p:cNvSpPr txBox="1"/>
            <p:nvPr/>
          </p:nvSpPr>
          <p:spPr>
            <a:xfrm>
              <a:off x="1758757" y="714356"/>
              <a:ext cx="14037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b="1" dirty="0" smtClean="0">
                  <a:solidFill>
                    <a:srgbClr val="FF3399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800" b="1" dirty="0">
                <a:solidFill>
                  <a:srgbClr val="FF3399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162" name="161 CuadroTexto"/>
            <p:cNvSpPr txBox="1"/>
            <p:nvPr/>
          </p:nvSpPr>
          <p:spPr>
            <a:xfrm>
              <a:off x="1859701" y="1166138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solidFill>
                    <a:srgbClr val="C400F2"/>
                  </a:solidFill>
                  <a:latin typeface="+mj-lt"/>
                  <a:cs typeface="Arial" pitchFamily="34" charset="0"/>
                </a:rPr>
                <a:t>Cumplo xx</a:t>
              </a:r>
              <a:endParaRPr lang="es-MX" b="1" dirty="0">
                <a:solidFill>
                  <a:srgbClr val="C400F2"/>
                </a:solidFill>
                <a:latin typeface="+mj-lt"/>
                <a:cs typeface="Arial" pitchFamily="34" charset="0"/>
              </a:endParaRPr>
            </a:p>
          </p:txBody>
        </p:sp>
      </p:grpSp>
      <p:grpSp>
        <p:nvGrpSpPr>
          <p:cNvPr id="163" name="162 Grupo"/>
          <p:cNvGrpSpPr/>
          <p:nvPr/>
        </p:nvGrpSpPr>
        <p:grpSpPr>
          <a:xfrm>
            <a:off x="6738950" y="4714884"/>
            <a:ext cx="2720805" cy="1819956"/>
            <a:chOff x="595282" y="573521"/>
            <a:chExt cx="2720805" cy="1819956"/>
          </a:xfrm>
        </p:grpSpPr>
        <p:pic>
          <p:nvPicPr>
            <p:cNvPr id="164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595282" y="573521"/>
              <a:ext cx="2720805" cy="18199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65" name="164 CuadroTexto"/>
            <p:cNvSpPr txBox="1"/>
            <p:nvPr/>
          </p:nvSpPr>
          <p:spPr>
            <a:xfrm>
              <a:off x="1758757" y="714356"/>
              <a:ext cx="14037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b="1" dirty="0" smtClean="0">
                  <a:solidFill>
                    <a:srgbClr val="FF3399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800" b="1" dirty="0">
                <a:solidFill>
                  <a:srgbClr val="FF3399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166" name="165 CuadroTexto"/>
            <p:cNvSpPr txBox="1"/>
            <p:nvPr/>
          </p:nvSpPr>
          <p:spPr>
            <a:xfrm>
              <a:off x="1859701" y="1166138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solidFill>
                    <a:srgbClr val="C400F2"/>
                  </a:solidFill>
                  <a:latin typeface="+mj-lt"/>
                  <a:cs typeface="Arial" pitchFamily="34" charset="0"/>
                </a:rPr>
                <a:t>Cumplo xx</a:t>
              </a:r>
              <a:endParaRPr lang="es-MX" b="1" dirty="0">
                <a:solidFill>
                  <a:srgbClr val="C400F2"/>
                </a:solidFill>
                <a:latin typeface="+mj-lt"/>
                <a:cs typeface="Arial" pitchFamily="34" charset="0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36</Words>
  <Application>Microsoft Office PowerPoint</Application>
  <PresentationFormat>A4 (210 x 297 mm)</PresentationFormat>
  <Paragraphs>21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22</cp:revision>
  <dcterms:created xsi:type="dcterms:W3CDTF">2022-07-05T23:04:38Z</dcterms:created>
  <dcterms:modified xsi:type="dcterms:W3CDTF">2022-07-27T18:19:09Z</dcterms:modified>
</cp:coreProperties>
</file>