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285728" y="142852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200" dirty="0" smtClean="0">
                <a:latin typeface="Comic Sans MS" pitchFamily="66" charset="0"/>
              </a:rPr>
              <a:t>servilleteros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9" name="8 Imagen" descr="Etiquetas Navideñas para imprimir 24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32" y="809596"/>
            <a:ext cx="5357525" cy="1699925"/>
          </a:xfrm>
          <a:prstGeom prst="rect">
            <a:avLst/>
          </a:prstGeom>
        </p:spPr>
      </p:pic>
      <p:pic>
        <p:nvPicPr>
          <p:cNvPr id="10" name="9 Imagen" descr="Etiquetas Navideñas para imprimir 24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32" y="2809860"/>
            <a:ext cx="5357525" cy="1644693"/>
          </a:xfrm>
          <a:prstGeom prst="rect">
            <a:avLst/>
          </a:prstGeom>
        </p:spPr>
      </p:pic>
      <p:pic>
        <p:nvPicPr>
          <p:cNvPr id="11" name="10 Imagen" descr="Etiquetas Navideñas para imprimir 24s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32" y="4810124"/>
            <a:ext cx="5357525" cy="1669240"/>
          </a:xfrm>
          <a:prstGeom prst="rect">
            <a:avLst/>
          </a:prstGeom>
        </p:spPr>
      </p:pic>
      <p:pic>
        <p:nvPicPr>
          <p:cNvPr id="15" name="14 Imagen" descr="Etiquetas Navideñas para imprimir 24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32" y="6967851"/>
            <a:ext cx="5357525" cy="16999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2022-07-20T19:22:26Z</dcterms:modified>
</cp:coreProperties>
</file>