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100012" y="571142"/>
            <a:ext cx="3270249" cy="1647327"/>
            <a:chOff x="100012" y="571142"/>
            <a:chExt cx="3270249" cy="1647327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42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3473233" y="571142"/>
            <a:ext cx="3270249" cy="1647327"/>
            <a:chOff x="100012" y="571142"/>
            <a:chExt cx="3270249" cy="1647327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53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100012" y="2381232"/>
            <a:ext cx="3270249" cy="1647327"/>
            <a:chOff x="100012" y="571142"/>
            <a:chExt cx="3270249" cy="1647327"/>
          </a:xfrm>
        </p:grpSpPr>
        <p:pic>
          <p:nvPicPr>
            <p:cNvPr id="6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7" name="66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3473233" y="2381232"/>
            <a:ext cx="3270249" cy="1647327"/>
            <a:chOff x="100012" y="571142"/>
            <a:chExt cx="3270249" cy="1647327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1" name="80 Grupo"/>
          <p:cNvGrpSpPr/>
          <p:nvPr/>
        </p:nvGrpSpPr>
        <p:grpSpPr>
          <a:xfrm>
            <a:off x="100012" y="4185455"/>
            <a:ext cx="3270249" cy="1647327"/>
            <a:chOff x="100012" y="571142"/>
            <a:chExt cx="3270249" cy="1647327"/>
          </a:xfrm>
        </p:grpSpPr>
        <p:pic>
          <p:nvPicPr>
            <p:cNvPr id="8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3" name="82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3473233" y="4185455"/>
            <a:ext cx="3270249" cy="1647327"/>
            <a:chOff x="100012" y="571142"/>
            <a:chExt cx="3270249" cy="1647327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100012" y="5992671"/>
            <a:ext cx="3270249" cy="1647327"/>
            <a:chOff x="100012" y="571142"/>
            <a:chExt cx="3270249" cy="1647327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4" name="103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5" name="104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3473233" y="5992671"/>
            <a:ext cx="3270249" cy="1647327"/>
            <a:chOff x="100012" y="571142"/>
            <a:chExt cx="3270249" cy="1647327"/>
          </a:xfrm>
        </p:grpSpPr>
        <p:pic>
          <p:nvPicPr>
            <p:cNvPr id="10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5" name="114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100012" y="7810520"/>
            <a:ext cx="3270249" cy="1647327"/>
            <a:chOff x="100012" y="571142"/>
            <a:chExt cx="3270249" cy="1647327"/>
          </a:xfrm>
        </p:grpSpPr>
        <p:pic>
          <p:nvPicPr>
            <p:cNvPr id="13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2" name="131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9" name="138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3473233" y="7810520"/>
            <a:ext cx="3270249" cy="1647327"/>
            <a:chOff x="100012" y="571142"/>
            <a:chExt cx="3270249" cy="1647327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141 CuadroTexto"/>
            <p:cNvSpPr txBox="1"/>
            <p:nvPr/>
          </p:nvSpPr>
          <p:spPr>
            <a:xfrm>
              <a:off x="1007440" y="709500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078878" y="108984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2022-07-27T18:21:12Z</dcterms:modified>
</cp:coreProperties>
</file>