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530601" y="960522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7" name="56 CuadroTexto"/>
          <p:cNvSpPr txBox="1"/>
          <p:nvPr/>
        </p:nvSpPr>
        <p:spPr>
          <a:xfrm>
            <a:off x="166654" y="71414"/>
            <a:ext cx="4214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Chocolate Rhodesia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5357826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6" name="45 Grupo"/>
          <p:cNvGrpSpPr/>
          <p:nvPr/>
        </p:nvGrpSpPr>
        <p:grpSpPr>
          <a:xfrm>
            <a:off x="100012" y="571142"/>
            <a:ext cx="3270249" cy="1647327"/>
            <a:chOff x="100012" y="571142"/>
            <a:chExt cx="3270249" cy="1647327"/>
          </a:xfrm>
        </p:grpSpPr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3" name="42 CuadroTexto"/>
            <p:cNvSpPr txBox="1"/>
            <p:nvPr/>
          </p:nvSpPr>
          <p:spPr>
            <a:xfrm>
              <a:off x="1007440" y="709500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5" name="44 CuadroTexto"/>
            <p:cNvSpPr txBox="1"/>
            <p:nvPr/>
          </p:nvSpPr>
          <p:spPr>
            <a:xfrm>
              <a:off x="1078878" y="1089844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2" name="51 Grupo"/>
          <p:cNvGrpSpPr/>
          <p:nvPr/>
        </p:nvGrpSpPr>
        <p:grpSpPr>
          <a:xfrm>
            <a:off x="3473233" y="571142"/>
            <a:ext cx="3270249" cy="1647327"/>
            <a:chOff x="100012" y="571142"/>
            <a:chExt cx="3270249" cy="1647327"/>
          </a:xfrm>
        </p:grpSpPr>
        <p:pic>
          <p:nvPicPr>
            <p:cNvPr id="53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4" name="53 CuadroTexto"/>
            <p:cNvSpPr txBox="1"/>
            <p:nvPr/>
          </p:nvSpPr>
          <p:spPr>
            <a:xfrm>
              <a:off x="1007440" y="709500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1078878" y="1089844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5" name="64 Grupo"/>
          <p:cNvGrpSpPr/>
          <p:nvPr/>
        </p:nvGrpSpPr>
        <p:grpSpPr>
          <a:xfrm>
            <a:off x="100012" y="2381232"/>
            <a:ext cx="3270249" cy="1647327"/>
            <a:chOff x="100012" y="571142"/>
            <a:chExt cx="3270249" cy="1647327"/>
          </a:xfrm>
        </p:grpSpPr>
        <p:pic>
          <p:nvPicPr>
            <p:cNvPr id="6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7" name="66 CuadroTexto"/>
            <p:cNvSpPr txBox="1"/>
            <p:nvPr/>
          </p:nvSpPr>
          <p:spPr>
            <a:xfrm>
              <a:off x="1007440" y="709500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8" name="67 CuadroTexto"/>
            <p:cNvSpPr txBox="1"/>
            <p:nvPr/>
          </p:nvSpPr>
          <p:spPr>
            <a:xfrm>
              <a:off x="1078878" y="1089844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9" name="68 Grupo"/>
          <p:cNvGrpSpPr/>
          <p:nvPr/>
        </p:nvGrpSpPr>
        <p:grpSpPr>
          <a:xfrm>
            <a:off x="3473233" y="2381232"/>
            <a:ext cx="3270249" cy="1647327"/>
            <a:chOff x="100012" y="571142"/>
            <a:chExt cx="3270249" cy="1647327"/>
          </a:xfrm>
        </p:grpSpPr>
        <p:pic>
          <p:nvPicPr>
            <p:cNvPr id="7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1" name="70 CuadroTexto"/>
            <p:cNvSpPr txBox="1"/>
            <p:nvPr/>
          </p:nvSpPr>
          <p:spPr>
            <a:xfrm>
              <a:off x="1007440" y="709500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2" name="71 CuadroTexto"/>
            <p:cNvSpPr txBox="1"/>
            <p:nvPr/>
          </p:nvSpPr>
          <p:spPr>
            <a:xfrm>
              <a:off x="1078878" y="1089844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81" name="80 Grupo"/>
          <p:cNvGrpSpPr/>
          <p:nvPr/>
        </p:nvGrpSpPr>
        <p:grpSpPr>
          <a:xfrm>
            <a:off x="100012" y="4185455"/>
            <a:ext cx="3270249" cy="1647327"/>
            <a:chOff x="100012" y="571142"/>
            <a:chExt cx="3270249" cy="1647327"/>
          </a:xfrm>
        </p:grpSpPr>
        <p:pic>
          <p:nvPicPr>
            <p:cNvPr id="8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3" name="82 CuadroTexto"/>
            <p:cNvSpPr txBox="1"/>
            <p:nvPr/>
          </p:nvSpPr>
          <p:spPr>
            <a:xfrm>
              <a:off x="1007440" y="709500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4" name="83 CuadroTexto"/>
            <p:cNvSpPr txBox="1"/>
            <p:nvPr/>
          </p:nvSpPr>
          <p:spPr>
            <a:xfrm>
              <a:off x="1078878" y="1089844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85" name="84 Grupo"/>
          <p:cNvGrpSpPr/>
          <p:nvPr/>
        </p:nvGrpSpPr>
        <p:grpSpPr>
          <a:xfrm>
            <a:off x="3473233" y="4185455"/>
            <a:ext cx="3270249" cy="1647327"/>
            <a:chOff x="100012" y="571142"/>
            <a:chExt cx="3270249" cy="1647327"/>
          </a:xfrm>
        </p:grpSpPr>
        <p:pic>
          <p:nvPicPr>
            <p:cNvPr id="8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7" name="86 CuadroTexto"/>
            <p:cNvSpPr txBox="1"/>
            <p:nvPr/>
          </p:nvSpPr>
          <p:spPr>
            <a:xfrm>
              <a:off x="1007440" y="709500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8" name="87 CuadroTexto"/>
            <p:cNvSpPr txBox="1"/>
            <p:nvPr/>
          </p:nvSpPr>
          <p:spPr>
            <a:xfrm>
              <a:off x="1078878" y="1089844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99" name="98 Grupo"/>
          <p:cNvGrpSpPr/>
          <p:nvPr/>
        </p:nvGrpSpPr>
        <p:grpSpPr>
          <a:xfrm>
            <a:off x="100012" y="5992671"/>
            <a:ext cx="3270249" cy="1647327"/>
            <a:chOff x="100012" y="571142"/>
            <a:chExt cx="3270249" cy="1647327"/>
          </a:xfrm>
        </p:grpSpPr>
        <p:pic>
          <p:nvPicPr>
            <p:cNvPr id="103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4" name="103 CuadroTexto"/>
            <p:cNvSpPr txBox="1"/>
            <p:nvPr/>
          </p:nvSpPr>
          <p:spPr>
            <a:xfrm>
              <a:off x="1007440" y="709500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5" name="104 CuadroTexto"/>
            <p:cNvSpPr txBox="1"/>
            <p:nvPr/>
          </p:nvSpPr>
          <p:spPr>
            <a:xfrm>
              <a:off x="1078878" y="1089844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06" name="105 Grupo"/>
          <p:cNvGrpSpPr/>
          <p:nvPr/>
        </p:nvGrpSpPr>
        <p:grpSpPr>
          <a:xfrm>
            <a:off x="3473233" y="5992671"/>
            <a:ext cx="3270249" cy="1647327"/>
            <a:chOff x="100012" y="571142"/>
            <a:chExt cx="3270249" cy="1647327"/>
          </a:xfrm>
        </p:grpSpPr>
        <p:pic>
          <p:nvPicPr>
            <p:cNvPr id="107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8" name="107 CuadroTexto"/>
            <p:cNvSpPr txBox="1"/>
            <p:nvPr/>
          </p:nvSpPr>
          <p:spPr>
            <a:xfrm>
              <a:off x="1007440" y="709500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5" name="114 CuadroTexto"/>
            <p:cNvSpPr txBox="1"/>
            <p:nvPr/>
          </p:nvSpPr>
          <p:spPr>
            <a:xfrm>
              <a:off x="1078878" y="1089844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30" name="129 Grupo"/>
          <p:cNvGrpSpPr/>
          <p:nvPr/>
        </p:nvGrpSpPr>
        <p:grpSpPr>
          <a:xfrm>
            <a:off x="100012" y="7810520"/>
            <a:ext cx="3270249" cy="1647327"/>
            <a:chOff x="100012" y="571142"/>
            <a:chExt cx="3270249" cy="1647327"/>
          </a:xfrm>
        </p:grpSpPr>
        <p:pic>
          <p:nvPicPr>
            <p:cNvPr id="13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2" name="131 CuadroTexto"/>
            <p:cNvSpPr txBox="1"/>
            <p:nvPr/>
          </p:nvSpPr>
          <p:spPr>
            <a:xfrm>
              <a:off x="1007440" y="709500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39" name="138 CuadroTexto"/>
            <p:cNvSpPr txBox="1"/>
            <p:nvPr/>
          </p:nvSpPr>
          <p:spPr>
            <a:xfrm>
              <a:off x="1078878" y="1089844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40" name="139 Grupo"/>
          <p:cNvGrpSpPr/>
          <p:nvPr/>
        </p:nvGrpSpPr>
        <p:grpSpPr>
          <a:xfrm>
            <a:off x="3473233" y="7810520"/>
            <a:ext cx="3270249" cy="1647327"/>
            <a:chOff x="100012" y="571142"/>
            <a:chExt cx="3270249" cy="1647327"/>
          </a:xfrm>
        </p:grpSpPr>
        <p:pic>
          <p:nvPicPr>
            <p:cNvPr id="14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2" name="141 CuadroTexto"/>
            <p:cNvSpPr txBox="1"/>
            <p:nvPr/>
          </p:nvSpPr>
          <p:spPr>
            <a:xfrm>
              <a:off x="1007440" y="709500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3" name="142 CuadroTexto"/>
            <p:cNvSpPr txBox="1"/>
            <p:nvPr/>
          </p:nvSpPr>
          <p:spPr>
            <a:xfrm>
              <a:off x="1078878" y="1089844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39</Words>
  <Application>Microsoft Office PowerPoint</Application>
  <PresentationFormat>A4 (210 x 297 mm)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2022-07-05T23:03:28Z</dcterms:created>
  <dcterms:modified xsi:type="dcterms:W3CDTF">2022-07-27T18:21:12Z</dcterms:modified>
</cp:coreProperties>
</file>