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888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530601" y="9605223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90" name="89 CuadroTexto"/>
          <p:cNvSpPr txBox="1"/>
          <p:nvPr/>
        </p:nvSpPr>
        <p:spPr>
          <a:xfrm>
            <a:off x="166654" y="71414"/>
            <a:ext cx="4799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Etiqueta para pegar en Turrón y </a:t>
            </a:r>
            <a:r>
              <a:rPr lang="es-MX" dirty="0" err="1" smtClean="0"/>
              <a:t>Mani</a:t>
            </a:r>
            <a:r>
              <a:rPr lang="es-MX" dirty="0" smtClean="0"/>
              <a:t> 25 Gramos </a:t>
            </a:r>
            <a:endParaRPr lang="es-ES" dirty="0"/>
          </a:p>
        </p:txBody>
      </p:sp>
      <p:sp>
        <p:nvSpPr>
          <p:cNvPr id="26" name="25 CuadroTexto"/>
          <p:cNvSpPr txBox="1"/>
          <p:nvPr/>
        </p:nvSpPr>
        <p:spPr>
          <a:xfrm>
            <a:off x="5214950" y="1270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2" name="51 Grupo"/>
          <p:cNvGrpSpPr/>
          <p:nvPr/>
        </p:nvGrpSpPr>
        <p:grpSpPr>
          <a:xfrm>
            <a:off x="671824" y="595282"/>
            <a:ext cx="5541632" cy="1110781"/>
            <a:chOff x="671824" y="595282"/>
            <a:chExt cx="5541632" cy="1110781"/>
          </a:xfrm>
        </p:grpSpPr>
        <p:pic>
          <p:nvPicPr>
            <p:cNvPr id="50" name="49 Imagen" descr="Etiquetas para cumpleaños de sirenita 25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1824" y="595282"/>
              <a:ext cx="5541632" cy="1110781"/>
            </a:xfrm>
            <a:prstGeom prst="rect">
              <a:avLst/>
            </a:prstGeom>
          </p:spPr>
        </p:pic>
        <p:sp>
          <p:nvSpPr>
            <p:cNvPr id="51" name="50 CuadroTexto"/>
            <p:cNvSpPr txBox="1"/>
            <p:nvPr/>
          </p:nvSpPr>
          <p:spPr>
            <a:xfrm>
              <a:off x="3071810" y="599344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66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66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62" name="61 Grupo"/>
          <p:cNvGrpSpPr/>
          <p:nvPr/>
        </p:nvGrpSpPr>
        <p:grpSpPr>
          <a:xfrm>
            <a:off x="671824" y="1881166"/>
            <a:ext cx="5541632" cy="1110781"/>
            <a:chOff x="671824" y="595282"/>
            <a:chExt cx="5541632" cy="1110781"/>
          </a:xfrm>
        </p:grpSpPr>
        <p:pic>
          <p:nvPicPr>
            <p:cNvPr id="63" name="62 Imagen" descr="Etiquetas para cumpleaños de sirenita 25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1824" y="595282"/>
              <a:ext cx="5541632" cy="1110781"/>
            </a:xfrm>
            <a:prstGeom prst="rect">
              <a:avLst/>
            </a:prstGeom>
          </p:spPr>
        </p:pic>
        <p:sp>
          <p:nvSpPr>
            <p:cNvPr id="64" name="63 CuadroTexto"/>
            <p:cNvSpPr txBox="1"/>
            <p:nvPr/>
          </p:nvSpPr>
          <p:spPr>
            <a:xfrm>
              <a:off x="3071810" y="599344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66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66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77" name="76 Grupo"/>
          <p:cNvGrpSpPr/>
          <p:nvPr/>
        </p:nvGrpSpPr>
        <p:grpSpPr>
          <a:xfrm>
            <a:off x="671824" y="3156417"/>
            <a:ext cx="5541632" cy="1110781"/>
            <a:chOff x="671824" y="595282"/>
            <a:chExt cx="5541632" cy="1110781"/>
          </a:xfrm>
        </p:grpSpPr>
        <p:pic>
          <p:nvPicPr>
            <p:cNvPr id="78" name="77 Imagen" descr="Etiquetas para cumpleaños de sirenita 25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1824" y="595282"/>
              <a:ext cx="5541632" cy="1110781"/>
            </a:xfrm>
            <a:prstGeom prst="rect">
              <a:avLst/>
            </a:prstGeom>
          </p:spPr>
        </p:pic>
        <p:sp>
          <p:nvSpPr>
            <p:cNvPr id="79" name="78 CuadroTexto"/>
            <p:cNvSpPr txBox="1"/>
            <p:nvPr/>
          </p:nvSpPr>
          <p:spPr>
            <a:xfrm>
              <a:off x="3071810" y="599344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66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66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83" name="82 Grupo"/>
          <p:cNvGrpSpPr/>
          <p:nvPr/>
        </p:nvGrpSpPr>
        <p:grpSpPr>
          <a:xfrm>
            <a:off x="671824" y="4452934"/>
            <a:ext cx="5541632" cy="1110781"/>
            <a:chOff x="671824" y="595282"/>
            <a:chExt cx="5541632" cy="1110781"/>
          </a:xfrm>
        </p:grpSpPr>
        <p:pic>
          <p:nvPicPr>
            <p:cNvPr id="84" name="83 Imagen" descr="Etiquetas para cumpleaños de sirenita 25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1824" y="595282"/>
              <a:ext cx="5541632" cy="1110781"/>
            </a:xfrm>
            <a:prstGeom prst="rect">
              <a:avLst/>
            </a:prstGeom>
          </p:spPr>
        </p:pic>
        <p:sp>
          <p:nvSpPr>
            <p:cNvPr id="85" name="84 CuadroTexto"/>
            <p:cNvSpPr txBox="1"/>
            <p:nvPr/>
          </p:nvSpPr>
          <p:spPr>
            <a:xfrm>
              <a:off x="3071810" y="599344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66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66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89" name="88 Grupo"/>
          <p:cNvGrpSpPr/>
          <p:nvPr/>
        </p:nvGrpSpPr>
        <p:grpSpPr>
          <a:xfrm>
            <a:off x="671824" y="5728185"/>
            <a:ext cx="5541632" cy="1110781"/>
            <a:chOff x="671824" y="595282"/>
            <a:chExt cx="5541632" cy="1110781"/>
          </a:xfrm>
        </p:grpSpPr>
        <p:pic>
          <p:nvPicPr>
            <p:cNvPr id="91" name="90 Imagen" descr="Etiquetas para cumpleaños de sirenita 25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1824" y="595282"/>
              <a:ext cx="5541632" cy="1110781"/>
            </a:xfrm>
            <a:prstGeom prst="rect">
              <a:avLst/>
            </a:prstGeom>
          </p:spPr>
        </p:pic>
        <p:sp>
          <p:nvSpPr>
            <p:cNvPr id="93" name="92 CuadroTexto"/>
            <p:cNvSpPr txBox="1"/>
            <p:nvPr/>
          </p:nvSpPr>
          <p:spPr>
            <a:xfrm>
              <a:off x="3071810" y="599344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66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66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97" name="96 Grupo"/>
          <p:cNvGrpSpPr/>
          <p:nvPr/>
        </p:nvGrpSpPr>
        <p:grpSpPr>
          <a:xfrm>
            <a:off x="671824" y="7024702"/>
            <a:ext cx="5541632" cy="1110781"/>
            <a:chOff x="671824" y="595282"/>
            <a:chExt cx="5541632" cy="1110781"/>
          </a:xfrm>
        </p:grpSpPr>
        <p:pic>
          <p:nvPicPr>
            <p:cNvPr id="98" name="97 Imagen" descr="Etiquetas para cumpleaños de sirenita 25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1824" y="595282"/>
              <a:ext cx="5541632" cy="1110781"/>
            </a:xfrm>
            <a:prstGeom prst="rect">
              <a:avLst/>
            </a:prstGeom>
          </p:spPr>
        </p:pic>
        <p:sp>
          <p:nvSpPr>
            <p:cNvPr id="99" name="98 CuadroTexto"/>
            <p:cNvSpPr txBox="1"/>
            <p:nvPr/>
          </p:nvSpPr>
          <p:spPr>
            <a:xfrm>
              <a:off x="3071810" y="599344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66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66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03" name="102 Grupo"/>
          <p:cNvGrpSpPr/>
          <p:nvPr/>
        </p:nvGrpSpPr>
        <p:grpSpPr>
          <a:xfrm>
            <a:off x="671824" y="8299953"/>
            <a:ext cx="5541632" cy="1110781"/>
            <a:chOff x="671824" y="595282"/>
            <a:chExt cx="5541632" cy="1110781"/>
          </a:xfrm>
        </p:grpSpPr>
        <p:pic>
          <p:nvPicPr>
            <p:cNvPr id="104" name="103 Imagen" descr="Etiquetas para cumpleaños de sirenita 25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1824" y="595282"/>
              <a:ext cx="5541632" cy="1110781"/>
            </a:xfrm>
            <a:prstGeom prst="rect">
              <a:avLst/>
            </a:prstGeom>
          </p:spPr>
        </p:pic>
        <p:sp>
          <p:nvSpPr>
            <p:cNvPr id="105" name="104 CuadroTexto"/>
            <p:cNvSpPr txBox="1"/>
            <p:nvPr/>
          </p:nvSpPr>
          <p:spPr>
            <a:xfrm>
              <a:off x="3071810" y="599344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66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66"/>
                </a:solidFill>
                <a:latin typeface="+mj-lt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</TotalTime>
  <Words>19</Words>
  <Application>Microsoft Office PowerPoint</Application>
  <PresentationFormat>A4 (210 x 297 mm)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10</cp:revision>
  <dcterms:created xsi:type="dcterms:W3CDTF">2022-07-05T23:03:28Z</dcterms:created>
  <dcterms:modified xsi:type="dcterms:W3CDTF">2022-07-24T14:56:28Z</dcterms:modified>
</cp:coreProperties>
</file>