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671824" y="595282"/>
            <a:ext cx="5541632" cy="1110781"/>
            <a:chOff x="671824" y="595282"/>
            <a:chExt cx="5541632" cy="1110781"/>
          </a:xfrm>
        </p:grpSpPr>
        <p:pic>
          <p:nvPicPr>
            <p:cNvPr id="50" name="49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671824" y="1881166"/>
            <a:ext cx="5541632" cy="1110781"/>
            <a:chOff x="671824" y="595282"/>
            <a:chExt cx="5541632" cy="1110781"/>
          </a:xfrm>
        </p:grpSpPr>
        <p:pic>
          <p:nvPicPr>
            <p:cNvPr id="63" name="62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671824" y="3156417"/>
            <a:ext cx="5541632" cy="1110781"/>
            <a:chOff x="671824" y="595282"/>
            <a:chExt cx="5541632" cy="1110781"/>
          </a:xfrm>
        </p:grpSpPr>
        <p:pic>
          <p:nvPicPr>
            <p:cNvPr id="78" name="77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79" name="78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671824" y="4452934"/>
            <a:ext cx="5541632" cy="1110781"/>
            <a:chOff x="671824" y="595282"/>
            <a:chExt cx="5541632" cy="1110781"/>
          </a:xfrm>
        </p:grpSpPr>
        <p:pic>
          <p:nvPicPr>
            <p:cNvPr id="84" name="83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85" name="84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671824" y="5728185"/>
            <a:ext cx="5541632" cy="1110781"/>
            <a:chOff x="671824" y="595282"/>
            <a:chExt cx="5541632" cy="1110781"/>
          </a:xfrm>
        </p:grpSpPr>
        <p:pic>
          <p:nvPicPr>
            <p:cNvPr id="91" name="90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93" name="92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671824" y="7024702"/>
            <a:ext cx="5541632" cy="1110781"/>
            <a:chOff x="671824" y="595282"/>
            <a:chExt cx="5541632" cy="1110781"/>
          </a:xfrm>
        </p:grpSpPr>
        <p:pic>
          <p:nvPicPr>
            <p:cNvPr id="98" name="97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99" name="98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3" name="102 Grupo"/>
          <p:cNvGrpSpPr/>
          <p:nvPr/>
        </p:nvGrpSpPr>
        <p:grpSpPr>
          <a:xfrm>
            <a:off x="671824" y="8299953"/>
            <a:ext cx="5541632" cy="1110781"/>
            <a:chOff x="671824" y="595282"/>
            <a:chExt cx="5541632" cy="1110781"/>
          </a:xfrm>
        </p:grpSpPr>
        <p:pic>
          <p:nvPicPr>
            <p:cNvPr id="104" name="103 Imagen" descr="Etiquetas para cumpleaños de sirenit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1632" cy="1110781"/>
            </a:xfrm>
            <a:prstGeom prst="rect">
              <a:avLst/>
            </a:prstGeom>
          </p:spPr>
        </p:pic>
        <p:sp>
          <p:nvSpPr>
            <p:cNvPr id="105" name="104 CuadroTexto"/>
            <p:cNvSpPr txBox="1"/>
            <p:nvPr/>
          </p:nvSpPr>
          <p:spPr>
            <a:xfrm>
              <a:off x="3071810" y="59934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2022-07-24T14:56:28Z</dcterms:modified>
</cp:coreProperties>
</file>