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10" autoAdjust="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3" name="22 Grupo"/>
          <p:cNvGrpSpPr/>
          <p:nvPr/>
        </p:nvGrpSpPr>
        <p:grpSpPr>
          <a:xfrm>
            <a:off x="523844" y="714356"/>
            <a:ext cx="1574800" cy="1568697"/>
            <a:chOff x="523844" y="717407"/>
            <a:chExt cx="1574800" cy="1568697"/>
          </a:xfrm>
        </p:grpSpPr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19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2381232" y="714356"/>
            <a:ext cx="1574800" cy="1568697"/>
            <a:chOff x="2381232" y="717407"/>
            <a:chExt cx="1574800" cy="1568697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4167182" y="714356"/>
            <a:ext cx="1574800" cy="1568697"/>
            <a:chOff x="523844" y="717407"/>
            <a:chExt cx="1574800" cy="1568697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5953132" y="714356"/>
            <a:ext cx="1574800" cy="1568697"/>
            <a:chOff x="2381232" y="717407"/>
            <a:chExt cx="1574800" cy="1568697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34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7739082" y="714356"/>
            <a:ext cx="1574800" cy="1568697"/>
            <a:chOff x="523844" y="717407"/>
            <a:chExt cx="1574800" cy="1568697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7" name="46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523844" y="2643182"/>
            <a:ext cx="1574800" cy="1568697"/>
            <a:chOff x="2381232" y="717407"/>
            <a:chExt cx="1574800" cy="1568697"/>
          </a:xfrm>
        </p:grpSpPr>
        <p:pic>
          <p:nvPicPr>
            <p:cNvPr id="71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381232" y="2643182"/>
            <a:ext cx="1574800" cy="1568697"/>
            <a:chOff x="523844" y="717407"/>
            <a:chExt cx="1574800" cy="1568697"/>
          </a:xfrm>
        </p:grpSpPr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5" name="74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4167182" y="2643182"/>
            <a:ext cx="1574800" cy="1568697"/>
            <a:chOff x="2381232" y="717407"/>
            <a:chExt cx="1574800" cy="1568697"/>
          </a:xfrm>
        </p:grpSpPr>
        <p:pic>
          <p:nvPicPr>
            <p:cNvPr id="77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5953132" y="2643182"/>
            <a:ext cx="1574800" cy="1568697"/>
            <a:chOff x="523844" y="717407"/>
            <a:chExt cx="1574800" cy="1568697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7739082" y="2643182"/>
            <a:ext cx="1574800" cy="1568697"/>
            <a:chOff x="2381232" y="717407"/>
            <a:chExt cx="1574800" cy="1568697"/>
          </a:xfrm>
        </p:grpSpPr>
        <p:pic>
          <p:nvPicPr>
            <p:cNvPr id="86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523844" y="4572008"/>
            <a:ext cx="1574800" cy="1568697"/>
            <a:chOff x="523844" y="717407"/>
            <a:chExt cx="1574800" cy="1568697"/>
          </a:xfrm>
        </p:grpSpPr>
        <p:pic>
          <p:nvPicPr>
            <p:cNvPr id="10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5" name="104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2381232" y="4572008"/>
            <a:ext cx="1574800" cy="1568697"/>
            <a:chOff x="2381232" y="717407"/>
            <a:chExt cx="1574800" cy="1568697"/>
          </a:xfrm>
        </p:grpSpPr>
        <p:pic>
          <p:nvPicPr>
            <p:cNvPr id="107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4167182" y="4572008"/>
            <a:ext cx="1574800" cy="1568697"/>
            <a:chOff x="523844" y="717407"/>
            <a:chExt cx="1574800" cy="1568697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5953132" y="4572008"/>
            <a:ext cx="1574800" cy="1568697"/>
            <a:chOff x="2381232" y="717407"/>
            <a:chExt cx="1574800" cy="1568697"/>
          </a:xfrm>
        </p:grpSpPr>
        <p:pic>
          <p:nvPicPr>
            <p:cNvPr id="113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381232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4" name="113 CuadroTexto"/>
            <p:cNvSpPr txBox="1"/>
            <p:nvPr/>
          </p:nvSpPr>
          <p:spPr>
            <a:xfrm>
              <a:off x="2481379" y="956817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7739082" y="4572008"/>
            <a:ext cx="1574800" cy="1568697"/>
            <a:chOff x="523844" y="717407"/>
            <a:chExt cx="1574800" cy="1568697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3844" y="717407"/>
              <a:ext cx="1574800" cy="1568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7" name="116 CuadroTexto"/>
            <p:cNvSpPr txBox="1"/>
            <p:nvPr/>
          </p:nvSpPr>
          <p:spPr>
            <a:xfrm>
              <a:off x="634624" y="949936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2022-07-20T19:25:09Z</dcterms:modified>
</cp:coreProperties>
</file>