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10" autoAdjust="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3" name="22 Grupo"/>
          <p:cNvGrpSpPr/>
          <p:nvPr/>
        </p:nvGrpSpPr>
        <p:grpSpPr>
          <a:xfrm>
            <a:off x="523844" y="714356"/>
            <a:ext cx="1574800" cy="1568697"/>
            <a:chOff x="523844" y="717407"/>
            <a:chExt cx="1574800" cy="1568697"/>
          </a:xfrm>
        </p:grpSpPr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3844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19 CuadroTexto"/>
            <p:cNvSpPr txBox="1"/>
            <p:nvPr/>
          </p:nvSpPr>
          <p:spPr>
            <a:xfrm>
              <a:off x="634624" y="949936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2381232" y="714356"/>
            <a:ext cx="1574800" cy="1568697"/>
            <a:chOff x="2381232" y="717407"/>
            <a:chExt cx="1574800" cy="1568697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381232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20 CuadroTexto"/>
            <p:cNvSpPr txBox="1"/>
            <p:nvPr/>
          </p:nvSpPr>
          <p:spPr>
            <a:xfrm>
              <a:off x="2481379" y="956817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4167182" y="714356"/>
            <a:ext cx="1574800" cy="1568697"/>
            <a:chOff x="523844" y="717407"/>
            <a:chExt cx="1574800" cy="1568697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3844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31 CuadroTexto"/>
            <p:cNvSpPr txBox="1"/>
            <p:nvPr/>
          </p:nvSpPr>
          <p:spPr>
            <a:xfrm>
              <a:off x="634624" y="949936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3" name="32 Grupo"/>
          <p:cNvGrpSpPr/>
          <p:nvPr/>
        </p:nvGrpSpPr>
        <p:grpSpPr>
          <a:xfrm>
            <a:off x="5953132" y="714356"/>
            <a:ext cx="1574800" cy="1568697"/>
            <a:chOff x="2381232" y="717407"/>
            <a:chExt cx="1574800" cy="1568697"/>
          </a:xfrm>
        </p:grpSpPr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381232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34 CuadroTexto"/>
            <p:cNvSpPr txBox="1"/>
            <p:nvPr/>
          </p:nvSpPr>
          <p:spPr>
            <a:xfrm>
              <a:off x="2481379" y="956817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45" name="44 Grupo"/>
          <p:cNvGrpSpPr/>
          <p:nvPr/>
        </p:nvGrpSpPr>
        <p:grpSpPr>
          <a:xfrm>
            <a:off x="7739082" y="714356"/>
            <a:ext cx="1574800" cy="1568697"/>
            <a:chOff x="523844" y="717407"/>
            <a:chExt cx="1574800" cy="1568697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3844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7" name="46 CuadroTexto"/>
            <p:cNvSpPr txBox="1"/>
            <p:nvPr/>
          </p:nvSpPr>
          <p:spPr>
            <a:xfrm>
              <a:off x="634624" y="949936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9" name="68 Grupo"/>
          <p:cNvGrpSpPr/>
          <p:nvPr/>
        </p:nvGrpSpPr>
        <p:grpSpPr>
          <a:xfrm>
            <a:off x="523844" y="2643182"/>
            <a:ext cx="1574800" cy="1568697"/>
            <a:chOff x="2381232" y="717407"/>
            <a:chExt cx="1574800" cy="1568697"/>
          </a:xfrm>
        </p:grpSpPr>
        <p:pic>
          <p:nvPicPr>
            <p:cNvPr id="71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381232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2" name="71 CuadroTexto"/>
            <p:cNvSpPr txBox="1"/>
            <p:nvPr/>
          </p:nvSpPr>
          <p:spPr>
            <a:xfrm>
              <a:off x="2481379" y="956817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3" name="72 Grupo"/>
          <p:cNvGrpSpPr/>
          <p:nvPr/>
        </p:nvGrpSpPr>
        <p:grpSpPr>
          <a:xfrm>
            <a:off x="2381232" y="2643182"/>
            <a:ext cx="1574800" cy="1568697"/>
            <a:chOff x="523844" y="717407"/>
            <a:chExt cx="1574800" cy="1568697"/>
          </a:xfrm>
        </p:grpSpPr>
        <p:pic>
          <p:nvPicPr>
            <p:cNvPr id="7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3844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5" name="74 CuadroTexto"/>
            <p:cNvSpPr txBox="1"/>
            <p:nvPr/>
          </p:nvSpPr>
          <p:spPr>
            <a:xfrm>
              <a:off x="634624" y="949936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4167182" y="2643182"/>
            <a:ext cx="1574800" cy="1568697"/>
            <a:chOff x="2381232" y="717407"/>
            <a:chExt cx="1574800" cy="1568697"/>
          </a:xfrm>
        </p:grpSpPr>
        <p:pic>
          <p:nvPicPr>
            <p:cNvPr id="77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381232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8" name="77 CuadroTexto"/>
            <p:cNvSpPr txBox="1"/>
            <p:nvPr/>
          </p:nvSpPr>
          <p:spPr>
            <a:xfrm>
              <a:off x="2481379" y="956817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79" name="78 Grupo"/>
          <p:cNvGrpSpPr/>
          <p:nvPr/>
        </p:nvGrpSpPr>
        <p:grpSpPr>
          <a:xfrm>
            <a:off x="5953132" y="2643182"/>
            <a:ext cx="1574800" cy="1568697"/>
            <a:chOff x="523844" y="717407"/>
            <a:chExt cx="1574800" cy="1568697"/>
          </a:xfrm>
        </p:grpSpPr>
        <p:pic>
          <p:nvPicPr>
            <p:cNvPr id="8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3844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1" name="80 CuadroTexto"/>
            <p:cNvSpPr txBox="1"/>
            <p:nvPr/>
          </p:nvSpPr>
          <p:spPr>
            <a:xfrm>
              <a:off x="634624" y="949936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85" name="84 Grupo"/>
          <p:cNvGrpSpPr/>
          <p:nvPr/>
        </p:nvGrpSpPr>
        <p:grpSpPr>
          <a:xfrm>
            <a:off x="7739082" y="2643182"/>
            <a:ext cx="1574800" cy="1568697"/>
            <a:chOff x="2381232" y="717407"/>
            <a:chExt cx="1574800" cy="1568697"/>
          </a:xfrm>
        </p:grpSpPr>
        <p:pic>
          <p:nvPicPr>
            <p:cNvPr id="86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381232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7" name="86 CuadroTexto"/>
            <p:cNvSpPr txBox="1"/>
            <p:nvPr/>
          </p:nvSpPr>
          <p:spPr>
            <a:xfrm>
              <a:off x="2481379" y="956817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3" name="102 Grupo"/>
          <p:cNvGrpSpPr/>
          <p:nvPr/>
        </p:nvGrpSpPr>
        <p:grpSpPr>
          <a:xfrm>
            <a:off x="523844" y="4572008"/>
            <a:ext cx="1574800" cy="1568697"/>
            <a:chOff x="523844" y="717407"/>
            <a:chExt cx="1574800" cy="1568697"/>
          </a:xfrm>
        </p:grpSpPr>
        <p:pic>
          <p:nvPicPr>
            <p:cNvPr id="10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3844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5" name="104 CuadroTexto"/>
            <p:cNvSpPr txBox="1"/>
            <p:nvPr/>
          </p:nvSpPr>
          <p:spPr>
            <a:xfrm>
              <a:off x="634624" y="949936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6" name="105 Grupo"/>
          <p:cNvGrpSpPr/>
          <p:nvPr/>
        </p:nvGrpSpPr>
        <p:grpSpPr>
          <a:xfrm>
            <a:off x="2381232" y="4572008"/>
            <a:ext cx="1574800" cy="1568697"/>
            <a:chOff x="2381232" y="717407"/>
            <a:chExt cx="1574800" cy="1568697"/>
          </a:xfrm>
        </p:grpSpPr>
        <p:pic>
          <p:nvPicPr>
            <p:cNvPr id="107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381232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8" name="107 CuadroTexto"/>
            <p:cNvSpPr txBox="1"/>
            <p:nvPr/>
          </p:nvSpPr>
          <p:spPr>
            <a:xfrm>
              <a:off x="2481379" y="956817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9" name="108 Grupo"/>
          <p:cNvGrpSpPr/>
          <p:nvPr/>
        </p:nvGrpSpPr>
        <p:grpSpPr>
          <a:xfrm>
            <a:off x="4167182" y="4572008"/>
            <a:ext cx="1574800" cy="1568697"/>
            <a:chOff x="523844" y="717407"/>
            <a:chExt cx="1574800" cy="1568697"/>
          </a:xfrm>
        </p:grpSpPr>
        <p:pic>
          <p:nvPicPr>
            <p:cNvPr id="11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3844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1" name="110 CuadroTexto"/>
            <p:cNvSpPr txBox="1"/>
            <p:nvPr/>
          </p:nvSpPr>
          <p:spPr>
            <a:xfrm>
              <a:off x="634624" y="949936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2" name="111 Grupo"/>
          <p:cNvGrpSpPr/>
          <p:nvPr/>
        </p:nvGrpSpPr>
        <p:grpSpPr>
          <a:xfrm>
            <a:off x="5953132" y="4572008"/>
            <a:ext cx="1574800" cy="1568697"/>
            <a:chOff x="2381232" y="717407"/>
            <a:chExt cx="1574800" cy="1568697"/>
          </a:xfrm>
        </p:grpSpPr>
        <p:pic>
          <p:nvPicPr>
            <p:cNvPr id="113" name="Picture 3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381232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4" name="113 CuadroTexto"/>
            <p:cNvSpPr txBox="1"/>
            <p:nvPr/>
          </p:nvSpPr>
          <p:spPr>
            <a:xfrm>
              <a:off x="2481379" y="956817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15" name="114 Grupo"/>
          <p:cNvGrpSpPr/>
          <p:nvPr/>
        </p:nvGrpSpPr>
        <p:grpSpPr>
          <a:xfrm>
            <a:off x="7739082" y="4572008"/>
            <a:ext cx="1574800" cy="1568697"/>
            <a:chOff x="523844" y="717407"/>
            <a:chExt cx="1574800" cy="1568697"/>
          </a:xfrm>
        </p:grpSpPr>
        <p:pic>
          <p:nvPicPr>
            <p:cNvPr id="11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3844" y="717407"/>
              <a:ext cx="1574800" cy="1568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7" name="116 CuadroTexto"/>
            <p:cNvSpPr txBox="1"/>
            <p:nvPr/>
          </p:nvSpPr>
          <p:spPr>
            <a:xfrm>
              <a:off x="634624" y="949936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chemeClr val="bg1"/>
                  </a:solidFill>
                  <a:latin typeface="+mj-lt"/>
                </a:rPr>
                <a:t>Feliz Navidad</a:t>
              </a:r>
              <a:endParaRPr lang="es-MX"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38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2022-07-20T19:25:09Z</dcterms:modified>
</cp:coreProperties>
</file>