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595282" y="571480"/>
            <a:ext cx="2720805" cy="1819956"/>
            <a:chOff x="595282" y="573521"/>
            <a:chExt cx="2720805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54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3667116" y="571480"/>
            <a:ext cx="2720805" cy="1819956"/>
            <a:chOff x="595282" y="573521"/>
            <a:chExt cx="2720805" cy="1819956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738950" y="571480"/>
            <a:ext cx="2720805" cy="1819956"/>
            <a:chOff x="595282" y="573521"/>
            <a:chExt cx="2720805" cy="1819956"/>
          </a:xfrm>
        </p:grpSpPr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" name="79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595282" y="2643182"/>
            <a:ext cx="2720805" cy="1819956"/>
            <a:chOff x="595282" y="573521"/>
            <a:chExt cx="2720805" cy="1819956"/>
          </a:xfrm>
        </p:grpSpPr>
        <p:pic>
          <p:nvPicPr>
            <p:cNvPr id="10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3667116" y="2643182"/>
            <a:ext cx="2720805" cy="1819956"/>
            <a:chOff x="595282" y="573521"/>
            <a:chExt cx="2720805" cy="1819956"/>
          </a:xfrm>
        </p:grpSpPr>
        <p:pic>
          <p:nvPicPr>
            <p:cNvPr id="12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4" name="123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5" name="124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6738950" y="2643182"/>
            <a:ext cx="2720805" cy="1819956"/>
            <a:chOff x="595282" y="573521"/>
            <a:chExt cx="2720805" cy="1819956"/>
          </a:xfrm>
        </p:grpSpPr>
        <p:pic>
          <p:nvPicPr>
            <p:cNvPr id="12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8" name="127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595282" y="4742043"/>
            <a:ext cx="2720805" cy="1819956"/>
            <a:chOff x="595282" y="573521"/>
            <a:chExt cx="2720805" cy="1819956"/>
          </a:xfrm>
        </p:grpSpPr>
        <p:pic>
          <p:nvPicPr>
            <p:cNvPr id="14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4" name="143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3667116" y="4742043"/>
            <a:ext cx="2720805" cy="1819956"/>
            <a:chOff x="595282" y="573521"/>
            <a:chExt cx="2720805" cy="1819956"/>
          </a:xfrm>
        </p:grpSpPr>
        <p:pic>
          <p:nvPicPr>
            <p:cNvPr id="14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8" name="147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9" name="148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50" name="149 Grupo"/>
          <p:cNvGrpSpPr/>
          <p:nvPr/>
        </p:nvGrpSpPr>
        <p:grpSpPr>
          <a:xfrm>
            <a:off x="6738950" y="4742043"/>
            <a:ext cx="2720805" cy="1819956"/>
            <a:chOff x="595282" y="573521"/>
            <a:chExt cx="2720805" cy="1819956"/>
          </a:xfrm>
        </p:grpSpPr>
        <p:pic>
          <p:nvPicPr>
            <p:cNvPr id="15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2" name="151 CuadroTexto"/>
            <p:cNvSpPr txBox="1"/>
            <p:nvPr/>
          </p:nvSpPr>
          <p:spPr>
            <a:xfrm>
              <a:off x="2044509" y="67778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1990955" y="99215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2022-07-28T17:44:49Z</dcterms:modified>
</cp:coreProperties>
</file>