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2" name="41 Grupo"/>
          <p:cNvGrpSpPr/>
          <p:nvPr/>
        </p:nvGrpSpPr>
        <p:grpSpPr>
          <a:xfrm>
            <a:off x="577176" y="573521"/>
            <a:ext cx="2738911" cy="1819956"/>
            <a:chOff x="577176" y="573521"/>
            <a:chExt cx="2738911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1" name="40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46" name="45 Grupo"/>
          <p:cNvGrpSpPr/>
          <p:nvPr/>
        </p:nvGrpSpPr>
        <p:grpSpPr>
          <a:xfrm>
            <a:off x="3667116" y="571480"/>
            <a:ext cx="2738911" cy="1819956"/>
            <a:chOff x="577176" y="573521"/>
            <a:chExt cx="2738911" cy="1819956"/>
          </a:xfrm>
        </p:grpSpPr>
        <p:pic>
          <p:nvPicPr>
            <p:cNvPr id="4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8" name="47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55" name="54 Grupo"/>
          <p:cNvGrpSpPr/>
          <p:nvPr/>
        </p:nvGrpSpPr>
        <p:grpSpPr>
          <a:xfrm>
            <a:off x="6738950" y="571480"/>
            <a:ext cx="2738911" cy="1819956"/>
            <a:chOff x="577176" y="573521"/>
            <a:chExt cx="2738911" cy="1819956"/>
          </a:xfrm>
        </p:grpSpPr>
        <p:pic>
          <p:nvPicPr>
            <p:cNvPr id="5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7" name="56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5" name="74 Grupo"/>
          <p:cNvGrpSpPr/>
          <p:nvPr/>
        </p:nvGrpSpPr>
        <p:grpSpPr>
          <a:xfrm>
            <a:off x="577176" y="2643182"/>
            <a:ext cx="2738911" cy="1819956"/>
            <a:chOff x="577176" y="573521"/>
            <a:chExt cx="2738911" cy="1819956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78" name="77 Grupo"/>
          <p:cNvGrpSpPr/>
          <p:nvPr/>
        </p:nvGrpSpPr>
        <p:grpSpPr>
          <a:xfrm>
            <a:off x="3667116" y="2641141"/>
            <a:ext cx="2738911" cy="1819956"/>
            <a:chOff x="577176" y="573521"/>
            <a:chExt cx="2738911" cy="1819956"/>
          </a:xfrm>
        </p:grpSpPr>
        <p:pic>
          <p:nvPicPr>
            <p:cNvPr id="7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0" name="79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81" name="80 Grupo"/>
          <p:cNvGrpSpPr/>
          <p:nvPr/>
        </p:nvGrpSpPr>
        <p:grpSpPr>
          <a:xfrm>
            <a:off x="6738950" y="2641141"/>
            <a:ext cx="2738911" cy="1819956"/>
            <a:chOff x="577176" y="573521"/>
            <a:chExt cx="2738911" cy="1819956"/>
          </a:xfrm>
        </p:grpSpPr>
        <p:pic>
          <p:nvPicPr>
            <p:cNvPr id="8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3" name="82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5" name="104 Grupo"/>
          <p:cNvGrpSpPr/>
          <p:nvPr/>
        </p:nvGrpSpPr>
        <p:grpSpPr>
          <a:xfrm>
            <a:off x="577176" y="4753137"/>
            <a:ext cx="2738911" cy="1819956"/>
            <a:chOff x="577176" y="573521"/>
            <a:chExt cx="2738911" cy="1819956"/>
          </a:xfrm>
        </p:grpSpPr>
        <p:pic>
          <p:nvPicPr>
            <p:cNvPr id="10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7" name="106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08" name="107 Grupo"/>
          <p:cNvGrpSpPr/>
          <p:nvPr/>
        </p:nvGrpSpPr>
        <p:grpSpPr>
          <a:xfrm>
            <a:off x="3667116" y="4751096"/>
            <a:ext cx="2738911" cy="1819956"/>
            <a:chOff x="577176" y="573521"/>
            <a:chExt cx="2738911" cy="1819956"/>
          </a:xfrm>
        </p:grpSpPr>
        <p:pic>
          <p:nvPicPr>
            <p:cNvPr id="12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2" name="121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  <p:grpSp>
        <p:nvGrpSpPr>
          <p:cNvPr id="123" name="122 Grupo"/>
          <p:cNvGrpSpPr/>
          <p:nvPr/>
        </p:nvGrpSpPr>
        <p:grpSpPr>
          <a:xfrm>
            <a:off x="6738950" y="4751096"/>
            <a:ext cx="2738911" cy="1819956"/>
            <a:chOff x="577176" y="573521"/>
            <a:chExt cx="2738911" cy="1819956"/>
          </a:xfrm>
        </p:grpSpPr>
        <p:pic>
          <p:nvPicPr>
            <p:cNvPr id="12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2" y="573521"/>
              <a:ext cx="2720805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5" name="124 CuadroTexto"/>
            <p:cNvSpPr txBox="1"/>
            <p:nvPr/>
          </p:nvSpPr>
          <p:spPr>
            <a:xfrm>
              <a:off x="577176" y="599998"/>
              <a:ext cx="17564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000" b="1" dirty="0" smtClean="0">
                  <a:solidFill>
                    <a:schemeClr val="bg1"/>
                  </a:solidFill>
                  <a:latin typeface="+mj-lt"/>
                </a:rPr>
                <a:t>Feliz Navidad</a:t>
              </a:r>
              <a:endParaRPr lang="es-ES" sz="2000" b="1" dirty="0">
                <a:solidFill>
                  <a:schemeClr val="bg1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22</cp:revision>
  <dcterms:created xsi:type="dcterms:W3CDTF">2022-07-05T23:04:38Z</dcterms:created>
  <dcterms:modified xsi:type="dcterms:W3CDTF">2022-07-20T19:27:25Z</dcterms:modified>
</cp:coreProperties>
</file>