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27/07/2022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530601" y="960522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90" name="89 CuadroTexto"/>
          <p:cNvSpPr txBox="1"/>
          <p:nvPr/>
        </p:nvSpPr>
        <p:spPr>
          <a:xfrm>
            <a:off x="166654" y="71414"/>
            <a:ext cx="479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Turrón y </a:t>
            </a:r>
            <a:r>
              <a:rPr lang="es-MX" dirty="0" err="1" smtClean="0"/>
              <a:t>Mani</a:t>
            </a:r>
            <a:r>
              <a:rPr lang="es-MX" dirty="0" smtClean="0"/>
              <a:t> 25 Gramos 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214950" y="1270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6" name="45 Grupo"/>
          <p:cNvGrpSpPr/>
          <p:nvPr/>
        </p:nvGrpSpPr>
        <p:grpSpPr>
          <a:xfrm>
            <a:off x="682457" y="605915"/>
            <a:ext cx="5572317" cy="1123055"/>
            <a:chOff x="682457" y="605915"/>
            <a:chExt cx="5572317" cy="1123055"/>
          </a:xfrm>
        </p:grpSpPr>
        <p:pic>
          <p:nvPicPr>
            <p:cNvPr id="40" name="39 Imagen" descr="Etiquetas de cumpleaños fiesta de paris 2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457" y="605915"/>
              <a:ext cx="5572317" cy="1123055"/>
            </a:xfrm>
            <a:prstGeom prst="rect">
              <a:avLst/>
            </a:prstGeom>
          </p:spPr>
        </p:pic>
        <p:sp>
          <p:nvSpPr>
            <p:cNvPr id="44" name="43 CuadroTexto"/>
            <p:cNvSpPr txBox="1"/>
            <p:nvPr/>
          </p:nvSpPr>
          <p:spPr>
            <a:xfrm>
              <a:off x="2450134" y="72752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5" name="44 CuadroTexto"/>
            <p:cNvSpPr txBox="1"/>
            <p:nvPr/>
          </p:nvSpPr>
          <p:spPr>
            <a:xfrm>
              <a:off x="2501670" y="110786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7" name="56 Grupo"/>
          <p:cNvGrpSpPr/>
          <p:nvPr/>
        </p:nvGrpSpPr>
        <p:grpSpPr>
          <a:xfrm>
            <a:off x="682457" y="1881166"/>
            <a:ext cx="5572317" cy="1123055"/>
            <a:chOff x="682457" y="605915"/>
            <a:chExt cx="5572317" cy="1123055"/>
          </a:xfrm>
        </p:grpSpPr>
        <p:pic>
          <p:nvPicPr>
            <p:cNvPr id="58" name="57 Imagen" descr="Etiquetas de cumpleaños fiesta de paris 2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457" y="605915"/>
              <a:ext cx="5572317" cy="1123055"/>
            </a:xfrm>
            <a:prstGeom prst="rect">
              <a:avLst/>
            </a:prstGeom>
          </p:spPr>
        </p:pic>
        <p:sp>
          <p:nvSpPr>
            <p:cNvPr id="62" name="61 CuadroTexto"/>
            <p:cNvSpPr txBox="1"/>
            <p:nvPr/>
          </p:nvSpPr>
          <p:spPr>
            <a:xfrm>
              <a:off x="2450134" y="72752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3" name="62 CuadroTexto"/>
            <p:cNvSpPr txBox="1"/>
            <p:nvPr/>
          </p:nvSpPr>
          <p:spPr>
            <a:xfrm>
              <a:off x="2501670" y="110786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4" name="73 Grupo"/>
          <p:cNvGrpSpPr/>
          <p:nvPr/>
        </p:nvGrpSpPr>
        <p:grpSpPr>
          <a:xfrm>
            <a:off x="682457" y="3167050"/>
            <a:ext cx="5572317" cy="1123055"/>
            <a:chOff x="682457" y="605915"/>
            <a:chExt cx="5572317" cy="1123055"/>
          </a:xfrm>
        </p:grpSpPr>
        <p:pic>
          <p:nvPicPr>
            <p:cNvPr id="75" name="74 Imagen" descr="Etiquetas de cumpleaños fiesta de paris 2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457" y="605915"/>
              <a:ext cx="5572317" cy="1123055"/>
            </a:xfrm>
            <a:prstGeom prst="rect">
              <a:avLst/>
            </a:prstGeom>
          </p:spPr>
        </p:pic>
        <p:sp>
          <p:nvSpPr>
            <p:cNvPr id="76" name="75 CuadroTexto"/>
            <p:cNvSpPr txBox="1"/>
            <p:nvPr/>
          </p:nvSpPr>
          <p:spPr>
            <a:xfrm>
              <a:off x="2450134" y="72752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7" name="76 CuadroTexto"/>
            <p:cNvSpPr txBox="1"/>
            <p:nvPr/>
          </p:nvSpPr>
          <p:spPr>
            <a:xfrm>
              <a:off x="2501670" y="110786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2" name="81 Grupo"/>
          <p:cNvGrpSpPr/>
          <p:nvPr/>
        </p:nvGrpSpPr>
        <p:grpSpPr>
          <a:xfrm>
            <a:off x="682457" y="4452934"/>
            <a:ext cx="5572317" cy="1123055"/>
            <a:chOff x="682457" y="605915"/>
            <a:chExt cx="5572317" cy="1123055"/>
          </a:xfrm>
        </p:grpSpPr>
        <p:pic>
          <p:nvPicPr>
            <p:cNvPr id="83" name="82 Imagen" descr="Etiquetas de cumpleaños fiesta de paris 2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457" y="605915"/>
              <a:ext cx="5572317" cy="1123055"/>
            </a:xfrm>
            <a:prstGeom prst="rect">
              <a:avLst/>
            </a:prstGeom>
          </p:spPr>
        </p:pic>
        <p:sp>
          <p:nvSpPr>
            <p:cNvPr id="84" name="83 CuadroTexto"/>
            <p:cNvSpPr txBox="1"/>
            <p:nvPr/>
          </p:nvSpPr>
          <p:spPr>
            <a:xfrm>
              <a:off x="2450134" y="72752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5" name="84 CuadroTexto"/>
            <p:cNvSpPr txBox="1"/>
            <p:nvPr/>
          </p:nvSpPr>
          <p:spPr>
            <a:xfrm>
              <a:off x="2501670" y="110786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1" name="90 Grupo"/>
          <p:cNvGrpSpPr/>
          <p:nvPr/>
        </p:nvGrpSpPr>
        <p:grpSpPr>
          <a:xfrm>
            <a:off x="682457" y="5738818"/>
            <a:ext cx="5572317" cy="1123055"/>
            <a:chOff x="682457" y="605915"/>
            <a:chExt cx="5572317" cy="1123055"/>
          </a:xfrm>
        </p:grpSpPr>
        <p:pic>
          <p:nvPicPr>
            <p:cNvPr id="93" name="92 Imagen" descr="Etiquetas de cumpleaños fiesta de paris 2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457" y="605915"/>
              <a:ext cx="5572317" cy="1123055"/>
            </a:xfrm>
            <a:prstGeom prst="rect">
              <a:avLst/>
            </a:prstGeom>
          </p:spPr>
        </p:pic>
        <p:sp>
          <p:nvSpPr>
            <p:cNvPr id="94" name="93 CuadroTexto"/>
            <p:cNvSpPr txBox="1"/>
            <p:nvPr/>
          </p:nvSpPr>
          <p:spPr>
            <a:xfrm>
              <a:off x="2450134" y="72752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5" name="94 CuadroTexto"/>
            <p:cNvSpPr txBox="1"/>
            <p:nvPr/>
          </p:nvSpPr>
          <p:spPr>
            <a:xfrm>
              <a:off x="2501670" y="110786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04" name="103 Grupo"/>
          <p:cNvGrpSpPr/>
          <p:nvPr/>
        </p:nvGrpSpPr>
        <p:grpSpPr>
          <a:xfrm>
            <a:off x="682457" y="7024702"/>
            <a:ext cx="5572317" cy="1123055"/>
            <a:chOff x="682457" y="605915"/>
            <a:chExt cx="5572317" cy="1123055"/>
          </a:xfrm>
        </p:grpSpPr>
        <p:pic>
          <p:nvPicPr>
            <p:cNvPr id="105" name="104 Imagen" descr="Etiquetas de cumpleaños fiesta de paris 2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457" y="605915"/>
              <a:ext cx="5572317" cy="1123055"/>
            </a:xfrm>
            <a:prstGeom prst="rect">
              <a:avLst/>
            </a:prstGeom>
          </p:spPr>
        </p:pic>
        <p:sp>
          <p:nvSpPr>
            <p:cNvPr id="106" name="105 CuadroTexto"/>
            <p:cNvSpPr txBox="1"/>
            <p:nvPr/>
          </p:nvSpPr>
          <p:spPr>
            <a:xfrm>
              <a:off x="2450134" y="72752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7" name="106 CuadroTexto"/>
            <p:cNvSpPr txBox="1"/>
            <p:nvPr/>
          </p:nvSpPr>
          <p:spPr>
            <a:xfrm>
              <a:off x="2501670" y="110786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08" name="107 Grupo"/>
          <p:cNvGrpSpPr/>
          <p:nvPr/>
        </p:nvGrpSpPr>
        <p:grpSpPr>
          <a:xfrm>
            <a:off x="682457" y="8310586"/>
            <a:ext cx="5572317" cy="1123055"/>
            <a:chOff x="682457" y="605915"/>
            <a:chExt cx="5572317" cy="1123055"/>
          </a:xfrm>
        </p:grpSpPr>
        <p:pic>
          <p:nvPicPr>
            <p:cNvPr id="109" name="108 Imagen" descr="Etiquetas de cumpleaños fiesta de paris 26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82457" y="605915"/>
              <a:ext cx="5572317" cy="1123055"/>
            </a:xfrm>
            <a:prstGeom prst="rect">
              <a:avLst/>
            </a:prstGeom>
          </p:spPr>
        </p:pic>
        <p:sp>
          <p:nvSpPr>
            <p:cNvPr id="110" name="109 CuadroTexto"/>
            <p:cNvSpPr txBox="1"/>
            <p:nvPr/>
          </p:nvSpPr>
          <p:spPr>
            <a:xfrm>
              <a:off x="2450134" y="72752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3399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3399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11" name="110 CuadroTexto"/>
            <p:cNvSpPr txBox="1"/>
            <p:nvPr/>
          </p:nvSpPr>
          <p:spPr>
            <a:xfrm>
              <a:off x="2501670" y="110786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solidFill>
                    <a:srgbClr val="C400F2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1600" b="1" dirty="0">
                <a:solidFill>
                  <a:srgbClr val="C400F2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33</Words>
  <Application>Microsoft Office PowerPoint</Application>
  <PresentationFormat>A4 (210 x 297 mm)</PresentationFormat>
  <Paragraphs>17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10</cp:revision>
  <dcterms:created xsi:type="dcterms:W3CDTF">2022-07-05T23:03:28Z</dcterms:created>
  <dcterms:modified xsi:type="dcterms:W3CDTF">2022-07-27T18:30:09Z</dcterms:modified>
</cp:coreProperties>
</file>