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682457" y="605915"/>
            <a:ext cx="5572317" cy="1123055"/>
            <a:chOff x="682457" y="605915"/>
            <a:chExt cx="5572317" cy="1123055"/>
          </a:xfrm>
        </p:grpSpPr>
        <p:pic>
          <p:nvPicPr>
            <p:cNvPr id="40" name="39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44" name="43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682457" y="1881166"/>
            <a:ext cx="5572317" cy="1123055"/>
            <a:chOff x="682457" y="605915"/>
            <a:chExt cx="5572317" cy="1123055"/>
          </a:xfrm>
        </p:grpSpPr>
        <p:pic>
          <p:nvPicPr>
            <p:cNvPr id="58" name="57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682457" y="3167050"/>
            <a:ext cx="5572317" cy="1123055"/>
            <a:chOff x="682457" y="605915"/>
            <a:chExt cx="5572317" cy="1123055"/>
          </a:xfrm>
        </p:grpSpPr>
        <p:pic>
          <p:nvPicPr>
            <p:cNvPr id="75" name="74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76" name="75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682457" y="4452934"/>
            <a:ext cx="5572317" cy="1123055"/>
            <a:chOff x="682457" y="605915"/>
            <a:chExt cx="5572317" cy="1123055"/>
          </a:xfrm>
        </p:grpSpPr>
        <p:pic>
          <p:nvPicPr>
            <p:cNvPr id="83" name="82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84" name="83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682457" y="5738818"/>
            <a:ext cx="5572317" cy="1123055"/>
            <a:chOff x="682457" y="605915"/>
            <a:chExt cx="5572317" cy="1123055"/>
          </a:xfrm>
        </p:grpSpPr>
        <p:pic>
          <p:nvPicPr>
            <p:cNvPr id="93" name="92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682457" y="7024702"/>
            <a:ext cx="5572317" cy="1123055"/>
            <a:chOff x="682457" y="605915"/>
            <a:chExt cx="5572317" cy="1123055"/>
          </a:xfrm>
        </p:grpSpPr>
        <p:pic>
          <p:nvPicPr>
            <p:cNvPr id="105" name="104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106" name="105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682457" y="8310586"/>
            <a:ext cx="5572317" cy="1123055"/>
            <a:chOff x="682457" y="605915"/>
            <a:chExt cx="5572317" cy="1123055"/>
          </a:xfrm>
        </p:grpSpPr>
        <p:pic>
          <p:nvPicPr>
            <p:cNvPr id="109" name="108 Imagen" descr="Etiquetas de cumpleaños fiesta de paris 2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605915"/>
              <a:ext cx="5572317" cy="1123055"/>
            </a:xfrm>
            <a:prstGeom prst="rect">
              <a:avLst/>
            </a:prstGeom>
          </p:spPr>
        </p:pic>
        <p:sp>
          <p:nvSpPr>
            <p:cNvPr id="110" name="109 CuadroTexto"/>
            <p:cNvSpPr txBox="1"/>
            <p:nvPr/>
          </p:nvSpPr>
          <p:spPr>
            <a:xfrm>
              <a:off x="2450134" y="72752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1" name="110 CuadroTexto"/>
            <p:cNvSpPr txBox="1"/>
            <p:nvPr/>
          </p:nvSpPr>
          <p:spPr>
            <a:xfrm>
              <a:off x="2501670" y="110786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33</Words>
  <Application>Microsoft Office PowerPoint</Application>
  <PresentationFormat>A4 (210 x 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2022-07-27T18:30:09Z</dcterms:modified>
</cp:coreProperties>
</file>