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4" y="-16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291 CuadroTexto"/>
          <p:cNvSpPr txBox="1"/>
          <p:nvPr/>
        </p:nvSpPr>
        <p:spPr>
          <a:xfrm>
            <a:off x="523844" y="263703"/>
            <a:ext cx="414340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dirty="0" smtClean="0">
                <a:latin typeface="+mn-lt"/>
                <a:cs typeface="+mn-cs"/>
              </a:rPr>
              <a:t>Etiquetas  para pegar en alfajores  de todas las marcas</a:t>
            </a:r>
          </a:p>
        </p:txBody>
      </p:sp>
      <p:sp>
        <p:nvSpPr>
          <p:cNvPr id="311" name="310 Rectángulo"/>
          <p:cNvSpPr/>
          <p:nvPr/>
        </p:nvSpPr>
        <p:spPr>
          <a:xfrm>
            <a:off x="8197609" y="6357958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22" name="21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6659" y="928670"/>
            <a:ext cx="2727325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67146" y="847723"/>
            <a:ext cx="2471738" cy="236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67512" y="928670"/>
            <a:ext cx="2727325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6659" y="3714752"/>
            <a:ext cx="2727325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67146" y="3633805"/>
            <a:ext cx="2471738" cy="236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67512" y="3714752"/>
            <a:ext cx="2727325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12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23</cp:revision>
  <dcterms:created xsi:type="dcterms:W3CDTF">2022-07-05T23:04:38Z</dcterms:created>
  <dcterms:modified xsi:type="dcterms:W3CDTF">2022-07-24T14:58:15Z</dcterms:modified>
</cp:coreProperties>
</file>