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659" y="928670"/>
            <a:ext cx="27273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7146" y="847723"/>
            <a:ext cx="2471738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7512" y="928670"/>
            <a:ext cx="27273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659" y="3714752"/>
            <a:ext cx="27273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7146" y="3633805"/>
            <a:ext cx="2471738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7512" y="3714752"/>
            <a:ext cx="27273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2022-07-24T14:58:15Z</dcterms:modified>
</cp:coreProperties>
</file>