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7" name="56 CuadroTexto"/>
          <p:cNvSpPr txBox="1"/>
          <p:nvPr/>
        </p:nvSpPr>
        <p:spPr>
          <a:xfrm>
            <a:off x="166654" y="71414"/>
            <a:ext cx="4214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Rhodesia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357826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35" name="34 Grupo"/>
          <p:cNvGrpSpPr/>
          <p:nvPr/>
        </p:nvGrpSpPr>
        <p:grpSpPr>
          <a:xfrm>
            <a:off x="100012" y="571142"/>
            <a:ext cx="3270249" cy="1647327"/>
            <a:chOff x="100012" y="571142"/>
            <a:chExt cx="3270249" cy="1647327"/>
          </a:xfrm>
        </p:grpSpPr>
        <p:pic>
          <p:nvPicPr>
            <p:cNvPr id="5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3" name="32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40" name="39 Grupo"/>
          <p:cNvGrpSpPr/>
          <p:nvPr/>
        </p:nvGrpSpPr>
        <p:grpSpPr>
          <a:xfrm>
            <a:off x="3473232" y="571142"/>
            <a:ext cx="3270249" cy="1647327"/>
            <a:chOff x="100012" y="571142"/>
            <a:chExt cx="3270249" cy="1647327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100012" y="2381232"/>
            <a:ext cx="3270249" cy="1647327"/>
            <a:chOff x="100012" y="571142"/>
            <a:chExt cx="3270249" cy="1647327"/>
          </a:xfrm>
        </p:grpSpPr>
        <p:pic>
          <p:nvPicPr>
            <p:cNvPr id="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55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3473232" y="2381232"/>
            <a:ext cx="3270249" cy="1647327"/>
            <a:chOff x="100012" y="571142"/>
            <a:chExt cx="3270249" cy="1647327"/>
          </a:xfrm>
        </p:grpSpPr>
        <p:pic>
          <p:nvPicPr>
            <p:cNvPr id="6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" name="60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1" name="70 Grupo"/>
          <p:cNvGrpSpPr/>
          <p:nvPr/>
        </p:nvGrpSpPr>
        <p:grpSpPr>
          <a:xfrm>
            <a:off x="100012" y="4188448"/>
            <a:ext cx="3270249" cy="1647327"/>
            <a:chOff x="100012" y="571142"/>
            <a:chExt cx="3270249" cy="1647327"/>
          </a:xfrm>
        </p:grpSpPr>
        <p:pic>
          <p:nvPicPr>
            <p:cNvPr id="7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3" name="72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4" name="73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3473232" y="4188448"/>
            <a:ext cx="3270249" cy="1647327"/>
            <a:chOff x="100012" y="571142"/>
            <a:chExt cx="3270249" cy="1647327"/>
          </a:xfrm>
        </p:grpSpPr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76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87" name="86 Grupo"/>
          <p:cNvGrpSpPr/>
          <p:nvPr/>
        </p:nvGrpSpPr>
        <p:grpSpPr>
          <a:xfrm>
            <a:off x="100012" y="5992671"/>
            <a:ext cx="3270249" cy="1647327"/>
            <a:chOff x="100012" y="571142"/>
            <a:chExt cx="3270249" cy="1647327"/>
          </a:xfrm>
        </p:grpSpPr>
        <p:pic>
          <p:nvPicPr>
            <p:cNvPr id="8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9" name="88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0" name="89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1" name="90 Grupo"/>
          <p:cNvGrpSpPr/>
          <p:nvPr/>
        </p:nvGrpSpPr>
        <p:grpSpPr>
          <a:xfrm>
            <a:off x="3473232" y="5992671"/>
            <a:ext cx="3270249" cy="1647327"/>
            <a:chOff x="100012" y="571142"/>
            <a:chExt cx="3270249" cy="1647327"/>
          </a:xfrm>
        </p:grpSpPr>
        <p:pic>
          <p:nvPicPr>
            <p:cNvPr id="9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3" name="92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4" name="93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05" name="104 Grupo"/>
          <p:cNvGrpSpPr/>
          <p:nvPr/>
        </p:nvGrpSpPr>
        <p:grpSpPr>
          <a:xfrm>
            <a:off x="100012" y="7810520"/>
            <a:ext cx="3270249" cy="1647327"/>
            <a:chOff x="100012" y="571142"/>
            <a:chExt cx="3270249" cy="1647327"/>
          </a:xfrm>
        </p:grpSpPr>
        <p:pic>
          <p:nvPicPr>
            <p:cNvPr id="10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7" name="106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8" name="107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109" name="108 Grupo"/>
          <p:cNvGrpSpPr/>
          <p:nvPr/>
        </p:nvGrpSpPr>
        <p:grpSpPr>
          <a:xfrm>
            <a:off x="3473232" y="7810520"/>
            <a:ext cx="3270249" cy="1647327"/>
            <a:chOff x="100012" y="571142"/>
            <a:chExt cx="3270249" cy="1647327"/>
          </a:xfrm>
        </p:grpSpPr>
        <p:pic>
          <p:nvPicPr>
            <p:cNvPr id="11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00012" y="571142"/>
              <a:ext cx="3270249" cy="1647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5" name="114 CuadroTexto"/>
            <p:cNvSpPr txBox="1"/>
            <p:nvPr/>
          </p:nvSpPr>
          <p:spPr>
            <a:xfrm>
              <a:off x="1353213" y="58177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6" name="115 CuadroTexto"/>
            <p:cNvSpPr txBox="1"/>
            <p:nvPr/>
          </p:nvSpPr>
          <p:spPr>
            <a:xfrm>
              <a:off x="1299659" y="89614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39</Words>
  <Application>Microsoft Office PowerPoint</Application>
  <PresentationFormat>A4 (210 x 297 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2022-07-05T23:03:28Z</dcterms:created>
  <dcterms:modified xsi:type="dcterms:W3CDTF">2022-07-28T17:47:08Z</dcterms:modified>
</cp:coreProperties>
</file>