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5" name="34 Grupo"/>
          <p:cNvGrpSpPr/>
          <p:nvPr/>
        </p:nvGrpSpPr>
        <p:grpSpPr>
          <a:xfrm>
            <a:off x="100012" y="571142"/>
            <a:ext cx="3270249" cy="1647327"/>
            <a:chOff x="100012" y="571142"/>
            <a:chExt cx="3270249" cy="1647327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32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3473232" y="571142"/>
            <a:ext cx="3270249" cy="1647327"/>
            <a:chOff x="100012" y="571142"/>
            <a:chExt cx="3270249" cy="1647327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100012" y="2381232"/>
            <a:ext cx="3270249" cy="1647327"/>
            <a:chOff x="100012" y="571142"/>
            <a:chExt cx="3270249" cy="1647327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3473232" y="2381232"/>
            <a:ext cx="3270249" cy="1647327"/>
            <a:chOff x="100012" y="571142"/>
            <a:chExt cx="3270249" cy="1647327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60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100012" y="4188448"/>
            <a:ext cx="3270249" cy="1647327"/>
            <a:chOff x="100012" y="571142"/>
            <a:chExt cx="3270249" cy="1647327"/>
          </a:xfrm>
        </p:grpSpPr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3" name="72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3473232" y="4188448"/>
            <a:ext cx="3270249" cy="1647327"/>
            <a:chOff x="100012" y="571142"/>
            <a:chExt cx="3270249" cy="1647327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100012" y="5992671"/>
            <a:ext cx="3270249" cy="1647327"/>
            <a:chOff x="100012" y="571142"/>
            <a:chExt cx="3270249" cy="1647327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9" name="88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3473232" y="5992671"/>
            <a:ext cx="3270249" cy="1647327"/>
            <a:chOff x="100012" y="571142"/>
            <a:chExt cx="3270249" cy="1647327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100012" y="7810520"/>
            <a:ext cx="3270249" cy="1647327"/>
            <a:chOff x="100012" y="571142"/>
            <a:chExt cx="3270249" cy="1647327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7" name="106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3473232" y="7810520"/>
            <a:ext cx="3270249" cy="1647327"/>
            <a:chOff x="100012" y="571142"/>
            <a:chExt cx="3270249" cy="1647327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1353213" y="5817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6" name="115 CuadroTexto"/>
            <p:cNvSpPr txBox="1"/>
            <p:nvPr/>
          </p:nvSpPr>
          <p:spPr>
            <a:xfrm>
              <a:off x="1299659" y="89614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2022-07-28T17:47:08Z</dcterms:modified>
</cp:coreProperties>
</file>