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6858000" cy="9906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50" d="100"/>
          <a:sy n="50" d="100"/>
        </p:scale>
        <p:origin x="-2096" y="-5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3077282"/>
            <a:ext cx="5829300" cy="2123369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573264"/>
            <a:ext cx="1157288" cy="1220822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573264"/>
            <a:ext cx="3357563" cy="1220822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6365523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3338690"/>
            <a:ext cx="2257425" cy="94428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94406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923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311401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8602D-AC4C-455D-B6CB-4CF9F5190628}" type="datetimeFigureOut">
              <a:rPr lang="es-ES" smtClean="0"/>
              <a:pPr/>
              <a:t>24/07/2022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9181395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9181395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BBBC26-8079-4862-8B75-9A2E33D20F14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186 CuadroTexto"/>
          <p:cNvSpPr txBox="1">
            <a:spLocks noChangeArrowheads="1"/>
          </p:cNvSpPr>
          <p:nvPr/>
        </p:nvSpPr>
        <p:spPr bwMode="auto">
          <a:xfrm>
            <a:off x="238092" y="142852"/>
            <a:ext cx="2428892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s-MX" dirty="0">
                <a:latin typeface="Calibri" pitchFamily="34" charset="0"/>
              </a:rPr>
              <a:t>Etiqueta Paletón</a:t>
            </a:r>
          </a:p>
        </p:txBody>
      </p:sp>
      <p:sp>
        <p:nvSpPr>
          <p:cNvPr id="121" name="120 Rectángulo"/>
          <p:cNvSpPr/>
          <p:nvPr/>
        </p:nvSpPr>
        <p:spPr>
          <a:xfrm>
            <a:off x="5214950" y="9382156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5214950" y="23809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pic>
        <p:nvPicPr>
          <p:cNvPr id="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32" y="595282"/>
            <a:ext cx="5119687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32" y="2809860"/>
            <a:ext cx="5119687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57232" y="5024438"/>
            <a:ext cx="5119687" cy="216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32" y="7239016"/>
            <a:ext cx="5119687" cy="217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915</TotalTime>
  <Words>5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11</cp:revision>
  <dcterms:created xsi:type="dcterms:W3CDTF">2022-07-05T23:03:28Z</dcterms:created>
  <dcterms:modified xsi:type="dcterms:W3CDTF">2022-07-24T14:59:09Z</dcterms:modified>
</cp:coreProperties>
</file>