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96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32" y="595282"/>
            <a:ext cx="5119687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32" y="2809860"/>
            <a:ext cx="5119687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32" y="5024438"/>
            <a:ext cx="5119687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32" y="7239016"/>
            <a:ext cx="5119687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2022-07-05T23:03:28Z</dcterms:created>
  <dcterms:modified xsi:type="dcterms:W3CDTF">2022-07-24T14:59:09Z</dcterms:modified>
</cp:coreProperties>
</file>