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59616" y="92880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6879" y="999002"/>
            <a:ext cx="271362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25 Grupo"/>
          <p:cNvGrpSpPr/>
          <p:nvPr/>
        </p:nvGrpSpPr>
        <p:grpSpPr>
          <a:xfrm>
            <a:off x="541856" y="1009791"/>
            <a:ext cx="2727324" cy="2190402"/>
            <a:chOff x="546659" y="1009791"/>
            <a:chExt cx="2727324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23 CuadroTexto"/>
            <p:cNvSpPr txBox="1"/>
            <p:nvPr/>
          </p:nvSpPr>
          <p:spPr>
            <a:xfrm>
              <a:off x="1695388" y="12347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1796332" y="16865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59616" y="3633917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6879" y="3704119"/>
            <a:ext cx="271362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" name="36 Grupo"/>
          <p:cNvGrpSpPr/>
          <p:nvPr/>
        </p:nvGrpSpPr>
        <p:grpSpPr>
          <a:xfrm>
            <a:off x="541856" y="3714908"/>
            <a:ext cx="2727324" cy="2190402"/>
            <a:chOff x="546659" y="1009791"/>
            <a:chExt cx="2727324" cy="2190402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1695388" y="12347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796332" y="16865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2022-07-27T18:28:09Z</dcterms:modified>
</cp:coreProperties>
</file>