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291 CuadroTexto"/>
          <p:cNvSpPr txBox="1"/>
          <p:nvPr/>
        </p:nvSpPr>
        <p:spPr>
          <a:xfrm>
            <a:off x="523844" y="263703"/>
            <a:ext cx="4143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Etiquetas  para pegar en alfajores  de todas las marcas</a:t>
            </a:r>
          </a:p>
        </p:txBody>
      </p:sp>
      <p:pic>
        <p:nvPicPr>
          <p:cNvPr id="30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59616" y="928800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1" name="310 Rectángulo"/>
          <p:cNvSpPr/>
          <p:nvPr/>
        </p:nvSpPr>
        <p:spPr>
          <a:xfrm>
            <a:off x="8197609" y="635795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98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56879" y="999002"/>
            <a:ext cx="2713622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" name="25 Grupo"/>
          <p:cNvGrpSpPr/>
          <p:nvPr/>
        </p:nvGrpSpPr>
        <p:grpSpPr>
          <a:xfrm>
            <a:off x="541856" y="1009791"/>
            <a:ext cx="2727324" cy="2190402"/>
            <a:chOff x="546659" y="1009791"/>
            <a:chExt cx="2727324" cy="2190402"/>
          </a:xfrm>
        </p:grpSpPr>
        <p:pic>
          <p:nvPicPr>
            <p:cNvPr id="294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" name="23 CuadroTexto"/>
            <p:cNvSpPr txBox="1"/>
            <p:nvPr/>
          </p:nvSpPr>
          <p:spPr>
            <a:xfrm>
              <a:off x="1695388" y="12347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1796332" y="168652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59616" y="3633917"/>
            <a:ext cx="2470399" cy="236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56879" y="3704119"/>
            <a:ext cx="2713622" cy="217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7" name="36 Grupo"/>
          <p:cNvGrpSpPr/>
          <p:nvPr/>
        </p:nvGrpSpPr>
        <p:grpSpPr>
          <a:xfrm>
            <a:off x="541856" y="3714908"/>
            <a:ext cx="2727324" cy="2190402"/>
            <a:chOff x="546659" y="1009791"/>
            <a:chExt cx="2727324" cy="2190402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46659" y="1009791"/>
              <a:ext cx="2727324" cy="2190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1695388" y="123473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1796332" y="168652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18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2022-07-27T18:28:09Z</dcterms:modified>
</cp:coreProperties>
</file>