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76" name="75 Grupo"/>
          <p:cNvGrpSpPr/>
          <p:nvPr/>
        </p:nvGrpSpPr>
        <p:grpSpPr>
          <a:xfrm>
            <a:off x="595282" y="571480"/>
            <a:ext cx="2720805" cy="1819956"/>
            <a:chOff x="595282" y="573521"/>
            <a:chExt cx="2720805" cy="1819956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3667117" y="571480"/>
            <a:ext cx="2720803" cy="1819956"/>
            <a:chOff x="595283" y="573521"/>
            <a:chExt cx="2720803" cy="1819956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81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6738950" y="571480"/>
            <a:ext cx="2720805" cy="1819956"/>
            <a:chOff x="595282" y="573521"/>
            <a:chExt cx="2720805" cy="1819956"/>
          </a:xfrm>
        </p:grpSpPr>
        <p:pic>
          <p:nvPicPr>
            <p:cNvPr id="9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8" name="97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595283" y="2643182"/>
            <a:ext cx="2720803" cy="1819956"/>
            <a:chOff x="595283" y="573521"/>
            <a:chExt cx="2720803" cy="1819956"/>
          </a:xfrm>
        </p:grpSpPr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6" name="125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3667116" y="2643182"/>
            <a:ext cx="2720805" cy="1819956"/>
            <a:chOff x="595282" y="573521"/>
            <a:chExt cx="2720805" cy="1819956"/>
          </a:xfrm>
        </p:grpSpPr>
        <p:pic>
          <p:nvPicPr>
            <p:cNvPr id="12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0" name="129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32" name="131 Grupo"/>
          <p:cNvGrpSpPr/>
          <p:nvPr/>
        </p:nvGrpSpPr>
        <p:grpSpPr>
          <a:xfrm>
            <a:off x="6738951" y="2643182"/>
            <a:ext cx="2720803" cy="1819956"/>
            <a:chOff x="595283" y="573521"/>
            <a:chExt cx="2720803" cy="1819956"/>
          </a:xfrm>
        </p:grpSpPr>
        <p:pic>
          <p:nvPicPr>
            <p:cNvPr id="13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4" name="133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595282" y="4751096"/>
            <a:ext cx="2720805" cy="1819956"/>
            <a:chOff x="595282" y="573521"/>
            <a:chExt cx="2720805" cy="1819956"/>
          </a:xfrm>
        </p:grpSpPr>
        <p:pic>
          <p:nvPicPr>
            <p:cNvPr id="14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0" name="149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1" name="150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52" name="151 Grupo"/>
          <p:cNvGrpSpPr/>
          <p:nvPr/>
        </p:nvGrpSpPr>
        <p:grpSpPr>
          <a:xfrm>
            <a:off x="3667117" y="4751096"/>
            <a:ext cx="2720803" cy="1819956"/>
            <a:chOff x="595283" y="573521"/>
            <a:chExt cx="2720803" cy="1819956"/>
          </a:xfrm>
        </p:grpSpPr>
        <p:pic>
          <p:nvPicPr>
            <p:cNvPr id="15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4" name="153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5" name="154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56" name="155 Grupo"/>
          <p:cNvGrpSpPr/>
          <p:nvPr/>
        </p:nvGrpSpPr>
        <p:grpSpPr>
          <a:xfrm>
            <a:off x="6738950" y="4751096"/>
            <a:ext cx="2720805" cy="1819956"/>
            <a:chOff x="595282" y="573521"/>
            <a:chExt cx="2720805" cy="1819956"/>
          </a:xfrm>
        </p:grpSpPr>
        <p:pic>
          <p:nvPicPr>
            <p:cNvPr id="15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8" name="157 CuadroTexto"/>
            <p:cNvSpPr txBox="1"/>
            <p:nvPr/>
          </p:nvSpPr>
          <p:spPr>
            <a:xfrm>
              <a:off x="1867647" y="75275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9" name="158 CuadroTexto"/>
            <p:cNvSpPr txBox="1"/>
            <p:nvPr/>
          </p:nvSpPr>
          <p:spPr>
            <a:xfrm>
              <a:off x="1868874" y="114298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2022-07-10T23:41:31Z</dcterms:modified>
</cp:coreProperties>
</file>