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186 CuadroTexto"/>
          <p:cNvSpPr txBox="1">
            <a:spLocks noChangeArrowheads="1"/>
          </p:cNvSpPr>
          <p:nvPr/>
        </p:nvSpPr>
        <p:spPr bwMode="auto">
          <a:xfrm>
            <a:off x="238092" y="142852"/>
            <a:ext cx="24288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dirty="0">
                <a:latin typeface="Calibri" pitchFamily="34" charset="0"/>
              </a:rPr>
              <a:t>Etiqueta Paletón</a:t>
            </a:r>
          </a:p>
        </p:txBody>
      </p:sp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214950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16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69932" y="573073"/>
            <a:ext cx="5117545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869932" y="2787651"/>
            <a:ext cx="5117543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69932" y="5002229"/>
            <a:ext cx="5117545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869932" y="7216807"/>
            <a:ext cx="5117543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5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2022-07-05T23:03:28Z</dcterms:created>
  <dcterms:modified xsi:type="dcterms:W3CDTF">2022-07-27T18:22:02Z</dcterms:modified>
</cp:coreProperties>
</file>