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69932" y="573073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69932" y="2787651"/>
            <a:ext cx="5117543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69932" y="5002229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69932" y="7216807"/>
            <a:ext cx="5117543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2022-07-27T18:22:02Z</dcterms:modified>
</cp:coreProperties>
</file>