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2" name="51 Grupo"/>
          <p:cNvGrpSpPr/>
          <p:nvPr/>
        </p:nvGrpSpPr>
        <p:grpSpPr>
          <a:xfrm>
            <a:off x="671824" y="595282"/>
            <a:ext cx="5541632" cy="1110781"/>
            <a:chOff x="671824" y="595282"/>
            <a:chExt cx="5541632" cy="1110781"/>
          </a:xfrm>
        </p:grpSpPr>
        <p:pic>
          <p:nvPicPr>
            <p:cNvPr id="50" name="49 Imagen" descr="Etiquetas de cumpleaños Fiesta Hawaiana 28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51" name="50 CuadroTexto"/>
            <p:cNvSpPr txBox="1"/>
            <p:nvPr/>
          </p:nvSpPr>
          <p:spPr>
            <a:xfrm>
              <a:off x="2896560" y="62784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671824" y="1881166"/>
            <a:ext cx="5541632" cy="1110781"/>
            <a:chOff x="671824" y="595282"/>
            <a:chExt cx="5541632" cy="1110781"/>
          </a:xfrm>
        </p:grpSpPr>
        <p:pic>
          <p:nvPicPr>
            <p:cNvPr id="63" name="62 Imagen" descr="Etiquetas de cumpleaños Fiesta Hawaiana 28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64" name="63 CuadroTexto"/>
            <p:cNvSpPr txBox="1"/>
            <p:nvPr/>
          </p:nvSpPr>
          <p:spPr>
            <a:xfrm>
              <a:off x="2896560" y="62784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671824" y="3156417"/>
            <a:ext cx="5541632" cy="1110781"/>
            <a:chOff x="671824" y="595282"/>
            <a:chExt cx="5541632" cy="1110781"/>
          </a:xfrm>
        </p:grpSpPr>
        <p:pic>
          <p:nvPicPr>
            <p:cNvPr id="75" name="74 Imagen" descr="Etiquetas de cumpleaños Fiesta Hawaiana 28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76" name="75 CuadroTexto"/>
            <p:cNvSpPr txBox="1"/>
            <p:nvPr/>
          </p:nvSpPr>
          <p:spPr>
            <a:xfrm>
              <a:off x="2896560" y="62784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0" name="79 Grupo"/>
          <p:cNvGrpSpPr/>
          <p:nvPr/>
        </p:nvGrpSpPr>
        <p:grpSpPr>
          <a:xfrm>
            <a:off x="671824" y="4452934"/>
            <a:ext cx="5541632" cy="1110781"/>
            <a:chOff x="671824" y="595282"/>
            <a:chExt cx="5541632" cy="1110781"/>
          </a:xfrm>
        </p:grpSpPr>
        <p:pic>
          <p:nvPicPr>
            <p:cNvPr id="81" name="80 Imagen" descr="Etiquetas de cumpleaños Fiesta Hawaiana 28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82" name="81 CuadroTexto"/>
            <p:cNvSpPr txBox="1"/>
            <p:nvPr/>
          </p:nvSpPr>
          <p:spPr>
            <a:xfrm>
              <a:off x="2896560" y="62784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671824" y="5728185"/>
            <a:ext cx="5541632" cy="1110781"/>
            <a:chOff x="671824" y="595282"/>
            <a:chExt cx="5541632" cy="1110781"/>
          </a:xfrm>
        </p:grpSpPr>
        <p:pic>
          <p:nvPicPr>
            <p:cNvPr id="87" name="86 Imagen" descr="Etiquetas de cumpleaños Fiesta Hawaiana 28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88" name="87 CuadroTexto"/>
            <p:cNvSpPr txBox="1"/>
            <p:nvPr/>
          </p:nvSpPr>
          <p:spPr>
            <a:xfrm>
              <a:off x="2896560" y="62784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671824" y="7024702"/>
            <a:ext cx="5541632" cy="1110781"/>
            <a:chOff x="671824" y="595282"/>
            <a:chExt cx="5541632" cy="1110781"/>
          </a:xfrm>
        </p:grpSpPr>
        <p:pic>
          <p:nvPicPr>
            <p:cNvPr id="95" name="94 Imagen" descr="Etiquetas de cumpleaños Fiesta Hawaiana 28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96" name="95 CuadroTexto"/>
            <p:cNvSpPr txBox="1"/>
            <p:nvPr/>
          </p:nvSpPr>
          <p:spPr>
            <a:xfrm>
              <a:off x="2896560" y="62784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671824" y="8289320"/>
            <a:ext cx="5541632" cy="1110781"/>
            <a:chOff x="671824" y="595282"/>
            <a:chExt cx="5541632" cy="1110781"/>
          </a:xfrm>
        </p:grpSpPr>
        <p:pic>
          <p:nvPicPr>
            <p:cNvPr id="101" name="100 Imagen" descr="Etiquetas de cumpleaños Fiesta Hawaiana 28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102" name="101 CuadroTexto"/>
            <p:cNvSpPr txBox="1"/>
            <p:nvPr/>
          </p:nvSpPr>
          <p:spPr>
            <a:xfrm>
              <a:off x="2896560" y="62784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19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2022-07-28T17:57:46Z</dcterms:modified>
</cp:coreProperties>
</file>