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166654" y="71414"/>
            <a:ext cx="479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Turrón y </a:t>
            </a:r>
            <a:r>
              <a:rPr lang="es-MX" dirty="0" err="1" smtClean="0"/>
              <a:t>Mani</a:t>
            </a:r>
            <a:r>
              <a:rPr lang="es-MX" dirty="0" smtClean="0"/>
              <a:t> 25 Gramos 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214950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0" name="29 Grupo"/>
          <p:cNvGrpSpPr/>
          <p:nvPr/>
        </p:nvGrpSpPr>
        <p:grpSpPr>
          <a:xfrm>
            <a:off x="642918" y="595282"/>
            <a:ext cx="5572317" cy="1110781"/>
            <a:chOff x="642918" y="595282"/>
            <a:chExt cx="5572317" cy="1110781"/>
          </a:xfrm>
        </p:grpSpPr>
        <p:pic>
          <p:nvPicPr>
            <p:cNvPr id="28" name="27 Imagen" descr="Etiquetas Navideñas para imprimir 28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2918" y="595282"/>
              <a:ext cx="5572317" cy="1110781"/>
            </a:xfrm>
            <a:prstGeom prst="rect">
              <a:avLst/>
            </a:prstGeom>
          </p:spPr>
        </p:pic>
        <p:sp>
          <p:nvSpPr>
            <p:cNvPr id="29" name="28 CuadroTexto"/>
            <p:cNvSpPr txBox="1"/>
            <p:nvPr/>
          </p:nvSpPr>
          <p:spPr>
            <a:xfrm>
              <a:off x="2694638" y="602534"/>
              <a:ext cx="20202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34" name="33 Grupo"/>
          <p:cNvGrpSpPr/>
          <p:nvPr/>
        </p:nvGrpSpPr>
        <p:grpSpPr>
          <a:xfrm>
            <a:off x="642918" y="1881166"/>
            <a:ext cx="5572317" cy="1110781"/>
            <a:chOff x="642918" y="595282"/>
            <a:chExt cx="5572317" cy="1110781"/>
          </a:xfrm>
        </p:grpSpPr>
        <p:pic>
          <p:nvPicPr>
            <p:cNvPr id="35" name="34 Imagen" descr="Etiquetas Navideñas para imprimir 28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2918" y="595282"/>
              <a:ext cx="5572317" cy="1110781"/>
            </a:xfrm>
            <a:prstGeom prst="rect">
              <a:avLst/>
            </a:prstGeom>
          </p:spPr>
        </p:pic>
        <p:sp>
          <p:nvSpPr>
            <p:cNvPr id="38" name="37 CuadroTexto"/>
            <p:cNvSpPr txBox="1"/>
            <p:nvPr/>
          </p:nvSpPr>
          <p:spPr>
            <a:xfrm>
              <a:off x="2694638" y="602534"/>
              <a:ext cx="20202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51" name="50 Grupo"/>
          <p:cNvGrpSpPr/>
          <p:nvPr/>
        </p:nvGrpSpPr>
        <p:grpSpPr>
          <a:xfrm>
            <a:off x="642918" y="3167050"/>
            <a:ext cx="5572317" cy="1110781"/>
            <a:chOff x="642918" y="595282"/>
            <a:chExt cx="5572317" cy="1110781"/>
          </a:xfrm>
        </p:grpSpPr>
        <p:pic>
          <p:nvPicPr>
            <p:cNvPr id="52" name="51 Imagen" descr="Etiquetas Navideñas para imprimir 28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2918" y="595282"/>
              <a:ext cx="5572317" cy="1110781"/>
            </a:xfrm>
            <a:prstGeom prst="rect">
              <a:avLst/>
            </a:prstGeom>
          </p:spPr>
        </p:pic>
        <p:sp>
          <p:nvSpPr>
            <p:cNvPr id="56" name="55 CuadroTexto"/>
            <p:cNvSpPr txBox="1"/>
            <p:nvPr/>
          </p:nvSpPr>
          <p:spPr>
            <a:xfrm>
              <a:off x="2694638" y="602534"/>
              <a:ext cx="20202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57" name="56 Grupo"/>
          <p:cNvGrpSpPr/>
          <p:nvPr/>
        </p:nvGrpSpPr>
        <p:grpSpPr>
          <a:xfrm>
            <a:off x="642918" y="4452934"/>
            <a:ext cx="5572317" cy="1110781"/>
            <a:chOff x="642918" y="595282"/>
            <a:chExt cx="5572317" cy="1110781"/>
          </a:xfrm>
        </p:grpSpPr>
        <p:pic>
          <p:nvPicPr>
            <p:cNvPr id="58" name="57 Imagen" descr="Etiquetas Navideñas para imprimir 28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2918" y="595282"/>
              <a:ext cx="5572317" cy="1110781"/>
            </a:xfrm>
            <a:prstGeom prst="rect">
              <a:avLst/>
            </a:prstGeom>
          </p:spPr>
        </p:pic>
        <p:sp>
          <p:nvSpPr>
            <p:cNvPr id="62" name="61 CuadroTexto"/>
            <p:cNvSpPr txBox="1"/>
            <p:nvPr/>
          </p:nvSpPr>
          <p:spPr>
            <a:xfrm>
              <a:off x="2694638" y="602534"/>
              <a:ext cx="20202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75" name="74 Grupo"/>
          <p:cNvGrpSpPr/>
          <p:nvPr/>
        </p:nvGrpSpPr>
        <p:grpSpPr>
          <a:xfrm>
            <a:off x="642918" y="5738818"/>
            <a:ext cx="5572317" cy="1110781"/>
            <a:chOff x="642918" y="595282"/>
            <a:chExt cx="5572317" cy="1110781"/>
          </a:xfrm>
        </p:grpSpPr>
        <p:pic>
          <p:nvPicPr>
            <p:cNvPr id="76" name="75 Imagen" descr="Etiquetas Navideñas para imprimir 28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2918" y="595282"/>
              <a:ext cx="5572317" cy="1110781"/>
            </a:xfrm>
            <a:prstGeom prst="rect">
              <a:avLst/>
            </a:prstGeom>
          </p:spPr>
        </p:pic>
        <p:sp>
          <p:nvSpPr>
            <p:cNvPr id="77" name="76 CuadroTexto"/>
            <p:cNvSpPr txBox="1"/>
            <p:nvPr/>
          </p:nvSpPr>
          <p:spPr>
            <a:xfrm>
              <a:off x="2694638" y="602534"/>
              <a:ext cx="20202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78" name="77 Grupo"/>
          <p:cNvGrpSpPr/>
          <p:nvPr/>
        </p:nvGrpSpPr>
        <p:grpSpPr>
          <a:xfrm>
            <a:off x="642918" y="7024702"/>
            <a:ext cx="5572317" cy="1110781"/>
            <a:chOff x="642918" y="595282"/>
            <a:chExt cx="5572317" cy="1110781"/>
          </a:xfrm>
        </p:grpSpPr>
        <p:pic>
          <p:nvPicPr>
            <p:cNvPr id="79" name="78 Imagen" descr="Etiquetas Navideñas para imprimir 28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2918" y="595282"/>
              <a:ext cx="5572317" cy="1110781"/>
            </a:xfrm>
            <a:prstGeom prst="rect">
              <a:avLst/>
            </a:prstGeom>
          </p:spPr>
        </p:pic>
        <p:sp>
          <p:nvSpPr>
            <p:cNvPr id="80" name="79 CuadroTexto"/>
            <p:cNvSpPr txBox="1"/>
            <p:nvPr/>
          </p:nvSpPr>
          <p:spPr>
            <a:xfrm>
              <a:off x="2694638" y="602534"/>
              <a:ext cx="20202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84" name="83 Grupo"/>
          <p:cNvGrpSpPr/>
          <p:nvPr/>
        </p:nvGrpSpPr>
        <p:grpSpPr>
          <a:xfrm>
            <a:off x="642918" y="8310586"/>
            <a:ext cx="5572317" cy="1110781"/>
            <a:chOff x="642918" y="595282"/>
            <a:chExt cx="5572317" cy="1110781"/>
          </a:xfrm>
        </p:grpSpPr>
        <p:pic>
          <p:nvPicPr>
            <p:cNvPr id="85" name="84 Imagen" descr="Etiquetas Navideñas para imprimir 28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2918" y="595282"/>
              <a:ext cx="5572317" cy="1110781"/>
            </a:xfrm>
            <a:prstGeom prst="rect">
              <a:avLst/>
            </a:prstGeom>
          </p:spPr>
        </p:pic>
        <p:sp>
          <p:nvSpPr>
            <p:cNvPr id="86" name="85 CuadroTexto"/>
            <p:cNvSpPr txBox="1"/>
            <p:nvPr/>
          </p:nvSpPr>
          <p:spPr>
            <a:xfrm>
              <a:off x="2694638" y="602534"/>
              <a:ext cx="20202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MX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26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2022-07-05T23:03:28Z</dcterms:created>
  <dcterms:modified xsi:type="dcterms:W3CDTF">2022-07-20T20:04:36Z</dcterms:modified>
</cp:coreProperties>
</file>