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6858000" cy="9906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1660" y="-52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20/07/2022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20/07/2022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57175" y="573264"/>
            <a:ext cx="3357563" cy="1220822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20/07/2022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20/07/2022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20/07/2022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57175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628900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20/07/2022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20/07/2022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20/07/2022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20/07/2022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20/07/2022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20/07/2022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B8602D-AC4C-455D-B6CB-4CF9F5190628}" type="datetimeFigureOut">
              <a:rPr lang="es-ES" smtClean="0"/>
              <a:pPr/>
              <a:t>20/07/2022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24 Rectángulo"/>
          <p:cNvSpPr/>
          <p:nvPr/>
        </p:nvSpPr>
        <p:spPr>
          <a:xfrm>
            <a:off x="5530601" y="9605223"/>
            <a:ext cx="125598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200" b="1" dirty="0" smtClean="0"/>
              <a:t>etiquetasde.com</a:t>
            </a:r>
            <a:endParaRPr lang="es-ES" sz="1200" dirty="0"/>
          </a:p>
        </p:txBody>
      </p:sp>
      <p:sp>
        <p:nvSpPr>
          <p:cNvPr id="90" name="89 CuadroTexto"/>
          <p:cNvSpPr txBox="1"/>
          <p:nvPr/>
        </p:nvSpPr>
        <p:spPr>
          <a:xfrm>
            <a:off x="166654" y="71414"/>
            <a:ext cx="47996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/>
              <a:t>Etiqueta para pegar en Turrón y </a:t>
            </a:r>
            <a:r>
              <a:rPr lang="es-MX" dirty="0" err="1" smtClean="0"/>
              <a:t>Mani</a:t>
            </a:r>
            <a:r>
              <a:rPr lang="es-MX" dirty="0" smtClean="0"/>
              <a:t> 25 Gramos </a:t>
            </a:r>
            <a:endParaRPr lang="es-ES" dirty="0"/>
          </a:p>
        </p:txBody>
      </p:sp>
      <p:sp>
        <p:nvSpPr>
          <p:cNvPr id="26" name="25 CuadroTexto"/>
          <p:cNvSpPr txBox="1"/>
          <p:nvPr/>
        </p:nvSpPr>
        <p:spPr>
          <a:xfrm>
            <a:off x="5214950" y="127052"/>
            <a:ext cx="132921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50" b="1" dirty="0" smtClean="0"/>
              <a:t>Hoja-Papel A4/Carta</a:t>
            </a:r>
            <a:endParaRPr lang="es-ES" sz="1050" b="1" dirty="0"/>
          </a:p>
        </p:txBody>
      </p:sp>
      <p:grpSp>
        <p:nvGrpSpPr>
          <p:cNvPr id="30" name="29 Grupo"/>
          <p:cNvGrpSpPr/>
          <p:nvPr/>
        </p:nvGrpSpPr>
        <p:grpSpPr>
          <a:xfrm>
            <a:off x="642918" y="595282"/>
            <a:ext cx="5572317" cy="1110781"/>
            <a:chOff x="642918" y="595282"/>
            <a:chExt cx="5572317" cy="1110781"/>
          </a:xfrm>
        </p:grpSpPr>
        <p:pic>
          <p:nvPicPr>
            <p:cNvPr id="28" name="27 Imagen" descr="Etiquetas Navideñas para imprimir 28s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42918" y="595282"/>
              <a:ext cx="5572317" cy="1110781"/>
            </a:xfrm>
            <a:prstGeom prst="rect">
              <a:avLst/>
            </a:prstGeom>
          </p:spPr>
        </p:pic>
        <p:sp>
          <p:nvSpPr>
            <p:cNvPr id="29" name="28 CuadroTexto"/>
            <p:cNvSpPr txBox="1"/>
            <p:nvPr/>
          </p:nvSpPr>
          <p:spPr>
            <a:xfrm>
              <a:off x="2694638" y="602534"/>
              <a:ext cx="202024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2000" b="1" dirty="0" smtClean="0">
                  <a:solidFill>
                    <a:schemeClr val="bg1"/>
                  </a:solidFill>
                  <a:latin typeface="+mj-lt"/>
                </a:rPr>
                <a:t>Feliz Navidad</a:t>
              </a:r>
              <a:endParaRPr lang="es-MX" sz="2000" b="1" dirty="0">
                <a:solidFill>
                  <a:schemeClr val="bg1"/>
                </a:solidFill>
                <a:latin typeface="+mj-lt"/>
              </a:endParaRPr>
            </a:p>
          </p:txBody>
        </p:sp>
      </p:grpSp>
      <p:grpSp>
        <p:nvGrpSpPr>
          <p:cNvPr id="34" name="33 Grupo"/>
          <p:cNvGrpSpPr/>
          <p:nvPr/>
        </p:nvGrpSpPr>
        <p:grpSpPr>
          <a:xfrm>
            <a:off x="642918" y="1881166"/>
            <a:ext cx="5572317" cy="1110781"/>
            <a:chOff x="642918" y="595282"/>
            <a:chExt cx="5572317" cy="1110781"/>
          </a:xfrm>
        </p:grpSpPr>
        <p:pic>
          <p:nvPicPr>
            <p:cNvPr id="35" name="34 Imagen" descr="Etiquetas Navideñas para imprimir 28s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42918" y="595282"/>
              <a:ext cx="5572317" cy="1110781"/>
            </a:xfrm>
            <a:prstGeom prst="rect">
              <a:avLst/>
            </a:prstGeom>
          </p:spPr>
        </p:pic>
        <p:sp>
          <p:nvSpPr>
            <p:cNvPr id="38" name="37 CuadroTexto"/>
            <p:cNvSpPr txBox="1"/>
            <p:nvPr/>
          </p:nvSpPr>
          <p:spPr>
            <a:xfrm>
              <a:off x="2694638" y="602534"/>
              <a:ext cx="202024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2000" b="1" dirty="0" smtClean="0">
                  <a:solidFill>
                    <a:schemeClr val="bg1"/>
                  </a:solidFill>
                  <a:latin typeface="+mj-lt"/>
                </a:rPr>
                <a:t>Feliz Navidad</a:t>
              </a:r>
              <a:endParaRPr lang="es-MX" sz="2000" b="1" dirty="0">
                <a:solidFill>
                  <a:schemeClr val="bg1"/>
                </a:solidFill>
                <a:latin typeface="+mj-lt"/>
              </a:endParaRPr>
            </a:p>
          </p:txBody>
        </p:sp>
      </p:grpSp>
      <p:grpSp>
        <p:nvGrpSpPr>
          <p:cNvPr id="51" name="50 Grupo"/>
          <p:cNvGrpSpPr/>
          <p:nvPr/>
        </p:nvGrpSpPr>
        <p:grpSpPr>
          <a:xfrm>
            <a:off x="642918" y="3167050"/>
            <a:ext cx="5572317" cy="1110781"/>
            <a:chOff x="642918" y="595282"/>
            <a:chExt cx="5572317" cy="1110781"/>
          </a:xfrm>
        </p:grpSpPr>
        <p:pic>
          <p:nvPicPr>
            <p:cNvPr id="52" name="51 Imagen" descr="Etiquetas Navideñas para imprimir 28s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42918" y="595282"/>
              <a:ext cx="5572317" cy="1110781"/>
            </a:xfrm>
            <a:prstGeom prst="rect">
              <a:avLst/>
            </a:prstGeom>
          </p:spPr>
        </p:pic>
        <p:sp>
          <p:nvSpPr>
            <p:cNvPr id="56" name="55 CuadroTexto"/>
            <p:cNvSpPr txBox="1"/>
            <p:nvPr/>
          </p:nvSpPr>
          <p:spPr>
            <a:xfrm>
              <a:off x="2694638" y="602534"/>
              <a:ext cx="202024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2000" b="1" dirty="0" smtClean="0">
                  <a:solidFill>
                    <a:schemeClr val="bg1"/>
                  </a:solidFill>
                  <a:latin typeface="+mj-lt"/>
                </a:rPr>
                <a:t>Feliz Navidad</a:t>
              </a:r>
              <a:endParaRPr lang="es-MX" sz="2000" b="1" dirty="0">
                <a:solidFill>
                  <a:schemeClr val="bg1"/>
                </a:solidFill>
                <a:latin typeface="+mj-lt"/>
              </a:endParaRPr>
            </a:p>
          </p:txBody>
        </p:sp>
      </p:grpSp>
      <p:grpSp>
        <p:nvGrpSpPr>
          <p:cNvPr id="57" name="56 Grupo"/>
          <p:cNvGrpSpPr/>
          <p:nvPr/>
        </p:nvGrpSpPr>
        <p:grpSpPr>
          <a:xfrm>
            <a:off x="642918" y="4452934"/>
            <a:ext cx="5572317" cy="1110781"/>
            <a:chOff x="642918" y="595282"/>
            <a:chExt cx="5572317" cy="1110781"/>
          </a:xfrm>
        </p:grpSpPr>
        <p:pic>
          <p:nvPicPr>
            <p:cNvPr id="58" name="57 Imagen" descr="Etiquetas Navideñas para imprimir 28s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42918" y="595282"/>
              <a:ext cx="5572317" cy="1110781"/>
            </a:xfrm>
            <a:prstGeom prst="rect">
              <a:avLst/>
            </a:prstGeom>
          </p:spPr>
        </p:pic>
        <p:sp>
          <p:nvSpPr>
            <p:cNvPr id="62" name="61 CuadroTexto"/>
            <p:cNvSpPr txBox="1"/>
            <p:nvPr/>
          </p:nvSpPr>
          <p:spPr>
            <a:xfrm>
              <a:off x="2694638" y="602534"/>
              <a:ext cx="202024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2000" b="1" dirty="0" smtClean="0">
                  <a:solidFill>
                    <a:schemeClr val="bg1"/>
                  </a:solidFill>
                  <a:latin typeface="+mj-lt"/>
                </a:rPr>
                <a:t>Feliz Navidad</a:t>
              </a:r>
              <a:endParaRPr lang="es-MX" sz="2000" b="1" dirty="0">
                <a:solidFill>
                  <a:schemeClr val="bg1"/>
                </a:solidFill>
                <a:latin typeface="+mj-lt"/>
              </a:endParaRPr>
            </a:p>
          </p:txBody>
        </p:sp>
      </p:grpSp>
      <p:grpSp>
        <p:nvGrpSpPr>
          <p:cNvPr id="75" name="74 Grupo"/>
          <p:cNvGrpSpPr/>
          <p:nvPr/>
        </p:nvGrpSpPr>
        <p:grpSpPr>
          <a:xfrm>
            <a:off x="642918" y="5738818"/>
            <a:ext cx="5572317" cy="1110781"/>
            <a:chOff x="642918" y="595282"/>
            <a:chExt cx="5572317" cy="1110781"/>
          </a:xfrm>
        </p:grpSpPr>
        <p:pic>
          <p:nvPicPr>
            <p:cNvPr id="76" name="75 Imagen" descr="Etiquetas Navideñas para imprimir 28s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42918" y="595282"/>
              <a:ext cx="5572317" cy="1110781"/>
            </a:xfrm>
            <a:prstGeom prst="rect">
              <a:avLst/>
            </a:prstGeom>
          </p:spPr>
        </p:pic>
        <p:sp>
          <p:nvSpPr>
            <p:cNvPr id="77" name="76 CuadroTexto"/>
            <p:cNvSpPr txBox="1"/>
            <p:nvPr/>
          </p:nvSpPr>
          <p:spPr>
            <a:xfrm>
              <a:off x="2694638" y="602534"/>
              <a:ext cx="202024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2000" b="1" dirty="0" smtClean="0">
                  <a:solidFill>
                    <a:schemeClr val="bg1"/>
                  </a:solidFill>
                  <a:latin typeface="+mj-lt"/>
                </a:rPr>
                <a:t>Feliz Navidad</a:t>
              </a:r>
              <a:endParaRPr lang="es-MX" sz="2000" b="1" dirty="0">
                <a:solidFill>
                  <a:schemeClr val="bg1"/>
                </a:solidFill>
                <a:latin typeface="+mj-lt"/>
              </a:endParaRPr>
            </a:p>
          </p:txBody>
        </p:sp>
      </p:grpSp>
      <p:grpSp>
        <p:nvGrpSpPr>
          <p:cNvPr id="78" name="77 Grupo"/>
          <p:cNvGrpSpPr/>
          <p:nvPr/>
        </p:nvGrpSpPr>
        <p:grpSpPr>
          <a:xfrm>
            <a:off x="642918" y="7024702"/>
            <a:ext cx="5572317" cy="1110781"/>
            <a:chOff x="642918" y="595282"/>
            <a:chExt cx="5572317" cy="1110781"/>
          </a:xfrm>
        </p:grpSpPr>
        <p:pic>
          <p:nvPicPr>
            <p:cNvPr id="79" name="78 Imagen" descr="Etiquetas Navideñas para imprimir 28s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42918" y="595282"/>
              <a:ext cx="5572317" cy="1110781"/>
            </a:xfrm>
            <a:prstGeom prst="rect">
              <a:avLst/>
            </a:prstGeom>
          </p:spPr>
        </p:pic>
        <p:sp>
          <p:nvSpPr>
            <p:cNvPr id="80" name="79 CuadroTexto"/>
            <p:cNvSpPr txBox="1"/>
            <p:nvPr/>
          </p:nvSpPr>
          <p:spPr>
            <a:xfrm>
              <a:off x="2694638" y="602534"/>
              <a:ext cx="202024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2000" b="1" dirty="0" smtClean="0">
                  <a:solidFill>
                    <a:schemeClr val="bg1"/>
                  </a:solidFill>
                  <a:latin typeface="+mj-lt"/>
                </a:rPr>
                <a:t>Feliz Navidad</a:t>
              </a:r>
              <a:endParaRPr lang="es-MX" sz="2000" b="1" dirty="0">
                <a:solidFill>
                  <a:schemeClr val="bg1"/>
                </a:solidFill>
                <a:latin typeface="+mj-lt"/>
              </a:endParaRPr>
            </a:p>
          </p:txBody>
        </p:sp>
      </p:grpSp>
      <p:grpSp>
        <p:nvGrpSpPr>
          <p:cNvPr id="84" name="83 Grupo"/>
          <p:cNvGrpSpPr/>
          <p:nvPr/>
        </p:nvGrpSpPr>
        <p:grpSpPr>
          <a:xfrm>
            <a:off x="642918" y="8310586"/>
            <a:ext cx="5572317" cy="1110781"/>
            <a:chOff x="642918" y="595282"/>
            <a:chExt cx="5572317" cy="1110781"/>
          </a:xfrm>
        </p:grpSpPr>
        <p:pic>
          <p:nvPicPr>
            <p:cNvPr id="85" name="84 Imagen" descr="Etiquetas Navideñas para imprimir 28s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42918" y="595282"/>
              <a:ext cx="5572317" cy="1110781"/>
            </a:xfrm>
            <a:prstGeom prst="rect">
              <a:avLst/>
            </a:prstGeom>
          </p:spPr>
        </p:pic>
        <p:sp>
          <p:nvSpPr>
            <p:cNvPr id="86" name="85 CuadroTexto"/>
            <p:cNvSpPr txBox="1"/>
            <p:nvPr/>
          </p:nvSpPr>
          <p:spPr>
            <a:xfrm>
              <a:off x="2694638" y="602534"/>
              <a:ext cx="202024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2000" b="1" dirty="0" smtClean="0">
                  <a:solidFill>
                    <a:schemeClr val="bg1"/>
                  </a:solidFill>
                  <a:latin typeface="+mj-lt"/>
                </a:rPr>
                <a:t>Feliz Navidad</a:t>
              </a:r>
              <a:endParaRPr lang="es-MX" sz="2000" b="1" dirty="0">
                <a:solidFill>
                  <a:schemeClr val="bg1"/>
                </a:solidFill>
                <a:latin typeface="+mj-lt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914</TotalTime>
  <Words>26</Words>
  <Application>Microsoft Office PowerPoint</Application>
  <PresentationFormat>A4 (210 x 297 mm)</PresentationFormat>
  <Paragraphs>10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10</cp:revision>
  <dcterms:created xsi:type="dcterms:W3CDTF">2022-07-05T23:03:28Z</dcterms:created>
  <dcterms:modified xsi:type="dcterms:W3CDTF">2022-07-20T20:04:36Z</dcterms:modified>
</cp:coreProperties>
</file>