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9530" y="679445"/>
            <a:ext cx="4398961" cy="560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5" name="72 CuadroTexto"/>
          <p:cNvSpPr txBox="1">
            <a:spLocks noChangeArrowheads="1"/>
          </p:cNvSpPr>
          <p:nvPr/>
        </p:nvSpPr>
        <p:spPr bwMode="auto">
          <a:xfrm>
            <a:off x="395918" y="142852"/>
            <a:ext cx="2286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 smtClean="0">
                <a:latin typeface="Comic Sans MS" pitchFamily="66" charset="0"/>
              </a:rPr>
              <a:t>Banderín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4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985665" y="679445"/>
            <a:ext cx="4394020" cy="5600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7" name="29 Rectángulo"/>
          <p:cNvSpPr/>
          <p:nvPr/>
        </p:nvSpPr>
        <p:spPr>
          <a:xfrm>
            <a:off x="8325536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27</cp:revision>
  <dcterms:created xsi:type="dcterms:W3CDTF">2022-07-05T23:04:38Z</dcterms:created>
  <dcterms:modified xsi:type="dcterms:W3CDTF">2022-07-24T15:04:23Z</dcterms:modified>
</cp:coreProperties>
</file>