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79445"/>
            <a:ext cx="4398961" cy="56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79445"/>
            <a:ext cx="4394020" cy="560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2022-07-24T15:04:23Z</dcterms:modified>
</cp:coreProperties>
</file>