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100012" y="571142"/>
            <a:ext cx="3270249" cy="1647327"/>
            <a:chOff x="100012" y="571142"/>
            <a:chExt cx="3270249" cy="1647327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3473232" y="571142"/>
            <a:ext cx="3270249" cy="1647327"/>
            <a:chOff x="100012" y="571142"/>
            <a:chExt cx="3270249" cy="1647327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2" name="61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100012" y="2381232"/>
            <a:ext cx="3270249" cy="1647327"/>
            <a:chOff x="100012" y="571142"/>
            <a:chExt cx="3270249" cy="1647327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3473232" y="2381232"/>
            <a:ext cx="3270249" cy="1647327"/>
            <a:chOff x="100012" y="571142"/>
            <a:chExt cx="3270249" cy="16473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100012" y="4188448"/>
            <a:ext cx="3270249" cy="1647327"/>
            <a:chOff x="100012" y="571142"/>
            <a:chExt cx="3270249" cy="1647327"/>
          </a:xfrm>
        </p:grpSpPr>
        <p:pic>
          <p:nvPicPr>
            <p:cNvPr id="8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0" name="89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3473232" y="4188448"/>
            <a:ext cx="3270249" cy="1647327"/>
            <a:chOff x="100012" y="571142"/>
            <a:chExt cx="3270249" cy="1647327"/>
          </a:xfrm>
        </p:grpSpPr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4" name="93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100012" y="5992671"/>
            <a:ext cx="3270249" cy="1647327"/>
            <a:chOff x="100012" y="571142"/>
            <a:chExt cx="3270249" cy="1647327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7" name="116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3473232" y="5992671"/>
            <a:ext cx="3270249" cy="1647327"/>
            <a:chOff x="100012" y="571142"/>
            <a:chExt cx="3270249" cy="1647327"/>
          </a:xfrm>
        </p:grpSpPr>
        <p:pic>
          <p:nvPicPr>
            <p:cNvPr id="12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7" name="126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8" name="127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100012" y="7810520"/>
            <a:ext cx="3270249" cy="1647327"/>
            <a:chOff x="100012" y="571142"/>
            <a:chExt cx="3270249" cy="1647327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1" name="150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2" name="151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53" name="152 Grupo"/>
          <p:cNvGrpSpPr/>
          <p:nvPr/>
        </p:nvGrpSpPr>
        <p:grpSpPr>
          <a:xfrm>
            <a:off x="3473232" y="7810520"/>
            <a:ext cx="3270249" cy="1647327"/>
            <a:chOff x="100012" y="571142"/>
            <a:chExt cx="3270249" cy="1647327"/>
          </a:xfrm>
        </p:grpSpPr>
        <p:pic>
          <p:nvPicPr>
            <p:cNvPr id="15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5" name="154 CuadroTexto"/>
            <p:cNvSpPr txBox="1"/>
            <p:nvPr/>
          </p:nvSpPr>
          <p:spPr>
            <a:xfrm>
              <a:off x="1410599" y="72465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6" name="155 CuadroTexto"/>
            <p:cNvSpPr txBox="1"/>
            <p:nvPr/>
          </p:nvSpPr>
          <p:spPr>
            <a:xfrm>
              <a:off x="1375096" y="101040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2022-07-10T23:51:17Z</dcterms:modified>
</cp:coreProperties>
</file>