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2" name="121 Rectángulo"/>
          <p:cNvSpPr/>
          <p:nvPr/>
        </p:nvSpPr>
        <p:spPr>
          <a:xfrm>
            <a:off x="785818" y="214290"/>
            <a:ext cx="3167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Etiqueta Pelón pelo rico 30gr.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243062" y="16665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60470" y="2166918"/>
            <a:ext cx="5083174" cy="129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8" name="37 Grupo"/>
          <p:cNvGrpSpPr/>
          <p:nvPr/>
        </p:nvGrpSpPr>
        <p:grpSpPr>
          <a:xfrm>
            <a:off x="1060470" y="812962"/>
            <a:ext cx="5083174" cy="1299779"/>
            <a:chOff x="989031" y="812962"/>
            <a:chExt cx="5083174" cy="1299779"/>
          </a:xfrm>
        </p:grpSpPr>
        <p:pic>
          <p:nvPicPr>
            <p:cNvPr id="124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3" name="32 CuadroTexto"/>
            <p:cNvSpPr txBox="1"/>
            <p:nvPr/>
          </p:nvSpPr>
          <p:spPr>
            <a:xfrm>
              <a:off x="2769687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2754443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60470" y="4953000"/>
            <a:ext cx="5083174" cy="129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1" name="50 Grupo"/>
          <p:cNvGrpSpPr/>
          <p:nvPr/>
        </p:nvGrpSpPr>
        <p:grpSpPr>
          <a:xfrm>
            <a:off x="1060470" y="3599044"/>
            <a:ext cx="5083174" cy="1299779"/>
            <a:chOff x="989031" y="812962"/>
            <a:chExt cx="5083174" cy="1299779"/>
          </a:xfrm>
        </p:grpSpPr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3" name="52 CuadroTexto"/>
            <p:cNvSpPr txBox="1"/>
            <p:nvPr/>
          </p:nvSpPr>
          <p:spPr>
            <a:xfrm>
              <a:off x="2769687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2754443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60470" y="7667644"/>
            <a:ext cx="5083174" cy="129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7" name="66 Grupo"/>
          <p:cNvGrpSpPr/>
          <p:nvPr/>
        </p:nvGrpSpPr>
        <p:grpSpPr>
          <a:xfrm>
            <a:off x="1060470" y="6313688"/>
            <a:ext cx="5083174" cy="1299779"/>
            <a:chOff x="989031" y="812962"/>
            <a:chExt cx="5083174" cy="1299779"/>
          </a:xfrm>
        </p:grpSpPr>
        <p:pic>
          <p:nvPicPr>
            <p:cNvPr id="68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9" name="68 CuadroTexto"/>
            <p:cNvSpPr txBox="1"/>
            <p:nvPr/>
          </p:nvSpPr>
          <p:spPr>
            <a:xfrm>
              <a:off x="2769687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2754443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18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2022-07-05T23:03:28Z</dcterms:created>
  <dcterms:modified xsi:type="dcterms:W3CDTF">2022-07-27T18:23:34Z</dcterms:modified>
</cp:coreProperties>
</file>