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660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120 Rectángulo"/>
          <p:cNvSpPr/>
          <p:nvPr/>
        </p:nvSpPr>
        <p:spPr>
          <a:xfrm>
            <a:off x="5214950" y="9382156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22" name="121 Rectángulo"/>
          <p:cNvSpPr/>
          <p:nvPr/>
        </p:nvSpPr>
        <p:spPr>
          <a:xfrm>
            <a:off x="785818" y="214290"/>
            <a:ext cx="31670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Etiqueta Pelón pelo rico 30gr.</a:t>
            </a:r>
          </a:p>
        </p:txBody>
      </p:sp>
      <p:sp>
        <p:nvSpPr>
          <p:cNvPr id="22" name="21 CuadroTexto"/>
          <p:cNvSpPr txBox="1"/>
          <p:nvPr/>
        </p:nvSpPr>
        <p:spPr>
          <a:xfrm>
            <a:off x="5243062" y="16665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060470" y="2166918"/>
            <a:ext cx="5083174" cy="1299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38" name="37 Grupo"/>
          <p:cNvGrpSpPr/>
          <p:nvPr/>
        </p:nvGrpSpPr>
        <p:grpSpPr>
          <a:xfrm>
            <a:off x="1060470" y="812962"/>
            <a:ext cx="5083174" cy="1299779"/>
            <a:chOff x="989031" y="812962"/>
            <a:chExt cx="5083174" cy="1299779"/>
          </a:xfrm>
        </p:grpSpPr>
        <p:pic>
          <p:nvPicPr>
            <p:cNvPr id="124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989031" y="812962"/>
              <a:ext cx="5083174" cy="1299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3" name="32 CuadroTexto"/>
            <p:cNvSpPr txBox="1"/>
            <p:nvPr/>
          </p:nvSpPr>
          <p:spPr>
            <a:xfrm>
              <a:off x="2769687" y="107155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cs typeface="Arial" pitchFamily="34" charset="0"/>
              </a:endParaRPr>
            </a:p>
          </p:txBody>
        </p:sp>
        <p:sp>
          <p:nvSpPr>
            <p:cNvPr id="34" name="33 CuadroTexto"/>
            <p:cNvSpPr txBox="1"/>
            <p:nvPr/>
          </p:nvSpPr>
          <p:spPr>
            <a:xfrm>
              <a:off x="2754443" y="1385929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pic>
        <p:nvPicPr>
          <p:cNvPr id="50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060470" y="4953000"/>
            <a:ext cx="5083174" cy="1299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51" name="50 Grupo"/>
          <p:cNvGrpSpPr/>
          <p:nvPr/>
        </p:nvGrpSpPr>
        <p:grpSpPr>
          <a:xfrm>
            <a:off x="1060470" y="3599044"/>
            <a:ext cx="5083174" cy="1299779"/>
            <a:chOff x="989031" y="812962"/>
            <a:chExt cx="5083174" cy="1299779"/>
          </a:xfrm>
        </p:grpSpPr>
        <p:pic>
          <p:nvPicPr>
            <p:cNvPr id="52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989031" y="812962"/>
              <a:ext cx="5083174" cy="1299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3" name="52 CuadroTexto"/>
            <p:cNvSpPr txBox="1"/>
            <p:nvPr/>
          </p:nvSpPr>
          <p:spPr>
            <a:xfrm>
              <a:off x="2769687" y="107155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cs typeface="Arial" pitchFamily="34" charset="0"/>
              </a:endParaRPr>
            </a:p>
          </p:txBody>
        </p:sp>
        <p:sp>
          <p:nvSpPr>
            <p:cNvPr id="54" name="53 CuadroTexto"/>
            <p:cNvSpPr txBox="1"/>
            <p:nvPr/>
          </p:nvSpPr>
          <p:spPr>
            <a:xfrm>
              <a:off x="2754443" y="1385929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pic>
        <p:nvPicPr>
          <p:cNvPr id="66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060470" y="7667644"/>
            <a:ext cx="5083174" cy="1299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67" name="66 Grupo"/>
          <p:cNvGrpSpPr/>
          <p:nvPr/>
        </p:nvGrpSpPr>
        <p:grpSpPr>
          <a:xfrm>
            <a:off x="1060470" y="6313688"/>
            <a:ext cx="5083174" cy="1299779"/>
            <a:chOff x="989031" y="812962"/>
            <a:chExt cx="5083174" cy="1299779"/>
          </a:xfrm>
        </p:grpSpPr>
        <p:pic>
          <p:nvPicPr>
            <p:cNvPr id="68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989031" y="812962"/>
              <a:ext cx="5083174" cy="1299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9" name="68 CuadroTexto"/>
            <p:cNvSpPr txBox="1"/>
            <p:nvPr/>
          </p:nvSpPr>
          <p:spPr>
            <a:xfrm>
              <a:off x="2769687" y="107155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cs typeface="Arial" pitchFamily="34" charset="0"/>
              </a:endParaRPr>
            </a:p>
          </p:txBody>
        </p:sp>
        <p:sp>
          <p:nvSpPr>
            <p:cNvPr id="70" name="69 CuadroTexto"/>
            <p:cNvSpPr txBox="1"/>
            <p:nvPr/>
          </p:nvSpPr>
          <p:spPr>
            <a:xfrm>
              <a:off x="2754443" y="1385929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916</TotalTime>
  <Words>18</Words>
  <Application>Microsoft Office PowerPoint</Application>
  <PresentationFormat>A4 (210 x 297 mm)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12</cp:revision>
  <dcterms:created xsi:type="dcterms:W3CDTF">2022-07-05T23:03:28Z</dcterms:created>
  <dcterms:modified xsi:type="dcterms:W3CDTF">2022-07-27T18:23:34Z</dcterms:modified>
</cp:coreProperties>
</file>