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242910" y="862928"/>
            <a:ext cx="6400800" cy="2374985"/>
            <a:chOff x="242910" y="862928"/>
            <a:chExt cx="6400800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47" name="159 CuadroTexto"/>
            <p:cNvSpPr txBox="1">
              <a:spLocks noChangeArrowheads="1"/>
            </p:cNvSpPr>
            <p:nvPr/>
          </p:nvSpPr>
          <p:spPr bwMode="auto">
            <a:xfrm rot="16200000">
              <a:off x="-224440" y="168174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8" name="160 CuadroTexto"/>
            <p:cNvSpPr txBox="1">
              <a:spLocks noChangeArrowheads="1"/>
            </p:cNvSpPr>
            <p:nvPr/>
          </p:nvSpPr>
          <p:spPr bwMode="auto">
            <a:xfrm rot="16200000">
              <a:off x="231482" y="1851632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5" name="75 CuadroTexto"/>
            <p:cNvSpPr txBox="1">
              <a:spLocks noChangeArrowheads="1"/>
            </p:cNvSpPr>
            <p:nvPr/>
          </p:nvSpPr>
          <p:spPr bwMode="auto">
            <a:xfrm>
              <a:off x="2848016" y="1605756"/>
              <a:ext cx="2214578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err="1" smtClean="0">
                  <a:latin typeface="+mj-lt"/>
                </a:rPr>
                <a:t>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3301686" y="9222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410630" y="129155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42910" y="3506709"/>
            <a:ext cx="6400800" cy="2374985"/>
            <a:chOff x="242910" y="862928"/>
            <a:chExt cx="6400800" cy="2374985"/>
          </a:xfrm>
        </p:grpSpPr>
        <p:pic>
          <p:nvPicPr>
            <p:cNvPr id="74" name="7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75" name="159 CuadroTexto"/>
            <p:cNvSpPr txBox="1">
              <a:spLocks noChangeArrowheads="1"/>
            </p:cNvSpPr>
            <p:nvPr/>
          </p:nvSpPr>
          <p:spPr bwMode="auto">
            <a:xfrm rot="16200000">
              <a:off x="-224440" y="168174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3" name="160 CuadroTexto"/>
            <p:cNvSpPr txBox="1">
              <a:spLocks noChangeArrowheads="1"/>
            </p:cNvSpPr>
            <p:nvPr/>
          </p:nvSpPr>
          <p:spPr bwMode="auto">
            <a:xfrm rot="16200000">
              <a:off x="231482" y="1851632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4" name="75 CuadroTexto"/>
            <p:cNvSpPr txBox="1">
              <a:spLocks noChangeArrowheads="1"/>
            </p:cNvSpPr>
            <p:nvPr/>
          </p:nvSpPr>
          <p:spPr bwMode="auto">
            <a:xfrm>
              <a:off x="2848016" y="1605756"/>
              <a:ext cx="2214578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err="1" smtClean="0">
                  <a:latin typeface="+mj-lt"/>
                </a:rPr>
                <a:t>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3301686" y="9222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3410630" y="129155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242910" y="6221353"/>
            <a:ext cx="6400800" cy="2374985"/>
            <a:chOff x="242910" y="862928"/>
            <a:chExt cx="6400800" cy="2374985"/>
          </a:xfrm>
        </p:grpSpPr>
        <p:pic>
          <p:nvPicPr>
            <p:cNvPr id="95" name="9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96" name="159 CuadroTexto"/>
            <p:cNvSpPr txBox="1">
              <a:spLocks noChangeArrowheads="1"/>
            </p:cNvSpPr>
            <p:nvPr/>
          </p:nvSpPr>
          <p:spPr bwMode="auto">
            <a:xfrm rot="16200000">
              <a:off x="-224440" y="168174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97" name="160 CuadroTexto"/>
            <p:cNvSpPr txBox="1">
              <a:spLocks noChangeArrowheads="1"/>
            </p:cNvSpPr>
            <p:nvPr/>
          </p:nvSpPr>
          <p:spPr bwMode="auto">
            <a:xfrm rot="16200000">
              <a:off x="231482" y="1851632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8" name="75 CuadroTexto"/>
            <p:cNvSpPr txBox="1">
              <a:spLocks noChangeArrowheads="1"/>
            </p:cNvSpPr>
            <p:nvPr/>
          </p:nvSpPr>
          <p:spPr bwMode="auto">
            <a:xfrm>
              <a:off x="2848016" y="1605756"/>
              <a:ext cx="2214578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err="1" smtClean="0">
                  <a:latin typeface="+mj-lt"/>
                </a:rPr>
                <a:t>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3301686" y="9222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0" name="99 CuadroTexto"/>
            <p:cNvSpPr txBox="1"/>
            <p:nvPr/>
          </p:nvSpPr>
          <p:spPr>
            <a:xfrm>
              <a:off x="3410630" y="129155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Office PowerPoint</Application>
  <PresentationFormat>A4 (210 x 297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2022-07-10T22:25:45Z</dcterms:modified>
</cp:coreProperties>
</file>