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9" name="68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60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1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242910" y="3506709"/>
            <a:ext cx="6400800" cy="2368848"/>
            <a:chOff x="242910" y="865996"/>
            <a:chExt cx="6400800" cy="2368848"/>
          </a:xfrm>
        </p:grpSpPr>
        <p:pic>
          <p:nvPicPr>
            <p:cNvPr id="85" name="8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89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90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242910" y="6221353"/>
            <a:ext cx="6400800" cy="2368848"/>
            <a:chOff x="242910" y="865996"/>
            <a:chExt cx="6400800" cy="2368848"/>
          </a:xfrm>
        </p:grpSpPr>
        <p:pic>
          <p:nvPicPr>
            <p:cNvPr id="99" name="9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2474332" y="138914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2575142" y="18431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75 CuadroTexto"/>
            <p:cNvSpPr txBox="1">
              <a:spLocks noChangeArrowheads="1"/>
            </p:cNvSpPr>
            <p:nvPr/>
          </p:nvSpPr>
          <p:spPr bwMode="auto">
            <a:xfrm>
              <a:off x="2260018" y="2133168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3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4" name="160 CuadroTexto"/>
            <p:cNvSpPr txBox="1">
              <a:spLocks noChangeArrowheads="1"/>
            </p:cNvSpPr>
            <p:nvPr/>
          </p:nvSpPr>
          <p:spPr bwMode="auto">
            <a:xfrm rot="16200000">
              <a:off x="76625" y="1883177"/>
              <a:ext cx="133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	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2022-07-27T17:55:37Z</dcterms:modified>
</cp:coreProperties>
</file>