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1" name="60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67" name="159 CuadroTexto"/>
            <p:cNvSpPr txBox="1">
              <a:spLocks noChangeArrowheads="1"/>
            </p:cNvSpPr>
            <p:nvPr/>
          </p:nvSpPr>
          <p:spPr bwMode="auto">
            <a:xfrm rot="16200000">
              <a:off x="-47269" y="167726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68" name="160 CuadroTexto"/>
            <p:cNvSpPr txBox="1">
              <a:spLocks noChangeArrowheads="1"/>
            </p:cNvSpPr>
            <p:nvPr/>
          </p:nvSpPr>
          <p:spPr bwMode="auto">
            <a:xfrm rot="16200000">
              <a:off x="323417" y="1720136"/>
              <a:ext cx="93968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1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478232" y="93515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3579042" y="131772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75 CuadroTexto"/>
            <p:cNvSpPr txBox="1">
              <a:spLocks noChangeArrowheads="1"/>
            </p:cNvSpPr>
            <p:nvPr/>
          </p:nvSpPr>
          <p:spPr bwMode="auto">
            <a:xfrm>
              <a:off x="3263918" y="1607742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242910" y="3524240"/>
            <a:ext cx="6400800" cy="2368848"/>
            <a:chOff x="242910" y="865996"/>
            <a:chExt cx="6400800" cy="2368848"/>
          </a:xfrm>
        </p:grpSpPr>
        <p:pic>
          <p:nvPicPr>
            <p:cNvPr id="84" name="8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85" name="159 CuadroTexto"/>
            <p:cNvSpPr txBox="1">
              <a:spLocks noChangeArrowheads="1"/>
            </p:cNvSpPr>
            <p:nvPr/>
          </p:nvSpPr>
          <p:spPr bwMode="auto">
            <a:xfrm rot="16200000">
              <a:off x="-47269" y="167726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6" name="160 CuadroTexto"/>
            <p:cNvSpPr txBox="1">
              <a:spLocks noChangeArrowheads="1"/>
            </p:cNvSpPr>
            <p:nvPr/>
          </p:nvSpPr>
          <p:spPr bwMode="auto">
            <a:xfrm rot="16200000">
              <a:off x="323417" y="1720136"/>
              <a:ext cx="93968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1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3478232" y="93515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3579042" y="131772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9" name="75 CuadroTexto"/>
            <p:cNvSpPr txBox="1">
              <a:spLocks noChangeArrowheads="1"/>
            </p:cNvSpPr>
            <p:nvPr/>
          </p:nvSpPr>
          <p:spPr bwMode="auto">
            <a:xfrm>
              <a:off x="3263918" y="1607742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242910" y="6238884"/>
            <a:ext cx="6400800" cy="2368848"/>
            <a:chOff x="242910" y="865996"/>
            <a:chExt cx="6400800" cy="2368848"/>
          </a:xfrm>
        </p:grpSpPr>
        <p:pic>
          <p:nvPicPr>
            <p:cNvPr id="98" name="97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99" name="159 CuadroTexto"/>
            <p:cNvSpPr txBox="1">
              <a:spLocks noChangeArrowheads="1"/>
            </p:cNvSpPr>
            <p:nvPr/>
          </p:nvSpPr>
          <p:spPr bwMode="auto">
            <a:xfrm rot="16200000">
              <a:off x="-47269" y="167726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100" name="160 CuadroTexto"/>
            <p:cNvSpPr txBox="1">
              <a:spLocks noChangeArrowheads="1"/>
            </p:cNvSpPr>
            <p:nvPr/>
          </p:nvSpPr>
          <p:spPr bwMode="auto">
            <a:xfrm rot="16200000">
              <a:off x="323417" y="1720136"/>
              <a:ext cx="93968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1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3478232" y="93515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3579042" y="131772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3" name="75 CuadroTexto"/>
            <p:cNvSpPr txBox="1">
              <a:spLocks noChangeArrowheads="1"/>
            </p:cNvSpPr>
            <p:nvPr/>
          </p:nvSpPr>
          <p:spPr bwMode="auto">
            <a:xfrm>
              <a:off x="3263918" y="1607742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2022-07-24T13:41:40Z</dcterms:modified>
</cp:coreProperties>
</file>