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380968" y="42860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63" name="62 CuadroTexto"/>
          <p:cNvSpPr txBox="1"/>
          <p:nvPr/>
        </p:nvSpPr>
        <p:spPr>
          <a:xfrm>
            <a:off x="1738290" y="357166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Tarjetas de navidad</a:t>
            </a:r>
            <a:endParaRPr lang="es-ES" dirty="0"/>
          </a:p>
        </p:txBody>
      </p:sp>
      <p:grpSp>
        <p:nvGrpSpPr>
          <p:cNvPr id="83" name="82 Grupo"/>
          <p:cNvGrpSpPr/>
          <p:nvPr/>
        </p:nvGrpSpPr>
        <p:grpSpPr>
          <a:xfrm>
            <a:off x="309530" y="891864"/>
            <a:ext cx="4621095" cy="2319753"/>
            <a:chOff x="309530" y="891864"/>
            <a:chExt cx="4621095" cy="2319753"/>
          </a:xfrm>
        </p:grpSpPr>
        <p:pic>
          <p:nvPicPr>
            <p:cNvPr id="75" name="74 Imagen" descr="Etiquetas Navideñas para imprimir 4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891864"/>
              <a:ext cx="4621095" cy="2319753"/>
            </a:xfrm>
            <a:prstGeom prst="rect">
              <a:avLst/>
            </a:prstGeom>
          </p:spPr>
        </p:pic>
        <p:sp>
          <p:nvSpPr>
            <p:cNvPr id="81" name="80 Rectángulo"/>
            <p:cNvSpPr/>
            <p:nvPr/>
          </p:nvSpPr>
          <p:spPr>
            <a:xfrm>
              <a:off x="1724040" y="1490149"/>
              <a:ext cx="18002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bg1"/>
                  </a:solidFill>
                </a:rPr>
                <a:t>Con mis mejores deseos para que la alegría de las Fiestas Navideñas se repitan todos los días </a:t>
              </a:r>
            </a:p>
            <a:p>
              <a:pPr algn="ctr"/>
              <a:r>
                <a:rPr lang="es-ES" sz="1100" b="1" dirty="0" smtClean="0">
                  <a:solidFill>
                    <a:schemeClr val="bg1"/>
                  </a:solidFill>
                </a:rPr>
                <a:t>del Año Nuevo</a:t>
              </a:r>
              <a:endParaRPr lang="es-E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881034" y="979997"/>
              <a:ext cx="25922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bg1"/>
                  </a:solidFill>
                  <a:ea typeface="Xiomara" pitchFamily="66" charset="0"/>
                  <a:cs typeface="Arial" pitchFamily="34" charset="0"/>
                </a:rPr>
                <a:t>Feliz Navidad</a:t>
              </a: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5046813" y="891864"/>
            <a:ext cx="4621095" cy="2319753"/>
            <a:chOff x="309530" y="891864"/>
            <a:chExt cx="4621095" cy="2319753"/>
          </a:xfrm>
        </p:grpSpPr>
        <p:pic>
          <p:nvPicPr>
            <p:cNvPr id="89" name="88 Imagen" descr="Etiquetas Navideñas para imprimir 4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891864"/>
              <a:ext cx="4621095" cy="2319753"/>
            </a:xfrm>
            <a:prstGeom prst="rect">
              <a:avLst/>
            </a:prstGeom>
          </p:spPr>
        </p:pic>
        <p:sp>
          <p:nvSpPr>
            <p:cNvPr id="90" name="89 Rectángulo"/>
            <p:cNvSpPr/>
            <p:nvPr/>
          </p:nvSpPr>
          <p:spPr>
            <a:xfrm>
              <a:off x="1724040" y="1490149"/>
              <a:ext cx="18002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bg1"/>
                  </a:solidFill>
                </a:rPr>
                <a:t>Con mis mejores deseos para que la alegría de las Fiestas Navideñas se repitan todos los días </a:t>
              </a:r>
            </a:p>
            <a:p>
              <a:pPr algn="ctr"/>
              <a:r>
                <a:rPr lang="es-ES" sz="1100" b="1" dirty="0" smtClean="0">
                  <a:solidFill>
                    <a:schemeClr val="bg1"/>
                  </a:solidFill>
                </a:rPr>
                <a:t>del Año Nuevo</a:t>
              </a:r>
              <a:endParaRPr lang="es-E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881034" y="979997"/>
              <a:ext cx="25922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bg1"/>
                  </a:solidFill>
                  <a:ea typeface="Xiomara" pitchFamily="66" charset="0"/>
                  <a:cs typeface="Arial" pitchFamily="34" charset="0"/>
                </a:rPr>
                <a:t>Feliz Navidad</a:t>
              </a: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309530" y="3571876"/>
            <a:ext cx="4621095" cy="2319753"/>
            <a:chOff x="309530" y="891864"/>
            <a:chExt cx="4621095" cy="2319753"/>
          </a:xfrm>
        </p:grpSpPr>
        <p:pic>
          <p:nvPicPr>
            <p:cNvPr id="101" name="100 Imagen" descr="Etiquetas Navideñas para imprimir 4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891864"/>
              <a:ext cx="4621095" cy="2319753"/>
            </a:xfrm>
            <a:prstGeom prst="rect">
              <a:avLst/>
            </a:prstGeom>
          </p:spPr>
        </p:pic>
        <p:sp>
          <p:nvSpPr>
            <p:cNvPr id="102" name="101 Rectángulo"/>
            <p:cNvSpPr/>
            <p:nvPr/>
          </p:nvSpPr>
          <p:spPr>
            <a:xfrm>
              <a:off x="1724040" y="1490149"/>
              <a:ext cx="18002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bg1"/>
                  </a:solidFill>
                </a:rPr>
                <a:t>Con mis mejores deseos para que la alegría de las Fiestas Navideñas se repitan todos los días </a:t>
              </a:r>
            </a:p>
            <a:p>
              <a:pPr algn="ctr"/>
              <a:r>
                <a:rPr lang="es-ES" sz="1100" b="1" dirty="0" smtClean="0">
                  <a:solidFill>
                    <a:schemeClr val="bg1"/>
                  </a:solidFill>
                </a:rPr>
                <a:t>del Año Nuevo</a:t>
              </a:r>
              <a:endParaRPr lang="es-E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03" name="102 CuadroTexto"/>
            <p:cNvSpPr txBox="1"/>
            <p:nvPr/>
          </p:nvSpPr>
          <p:spPr>
            <a:xfrm>
              <a:off x="881034" y="979997"/>
              <a:ext cx="25922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bg1"/>
                  </a:solidFill>
                  <a:ea typeface="Xiomara" pitchFamily="66" charset="0"/>
                  <a:cs typeface="Arial" pitchFamily="34" charset="0"/>
                </a:rPr>
                <a:t>Feliz Navidad</a:t>
              </a:r>
            </a:p>
          </p:txBody>
        </p:sp>
      </p:grpSp>
      <p:grpSp>
        <p:nvGrpSpPr>
          <p:cNvPr id="104" name="103 Grupo"/>
          <p:cNvGrpSpPr/>
          <p:nvPr/>
        </p:nvGrpSpPr>
        <p:grpSpPr>
          <a:xfrm>
            <a:off x="5046813" y="3571876"/>
            <a:ext cx="4621095" cy="2319753"/>
            <a:chOff x="309530" y="891864"/>
            <a:chExt cx="4621095" cy="2319753"/>
          </a:xfrm>
        </p:grpSpPr>
        <p:pic>
          <p:nvPicPr>
            <p:cNvPr id="105" name="104 Imagen" descr="Etiquetas Navideñas para imprimir 4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891864"/>
              <a:ext cx="4621095" cy="2319753"/>
            </a:xfrm>
            <a:prstGeom prst="rect">
              <a:avLst/>
            </a:prstGeom>
          </p:spPr>
        </p:pic>
        <p:sp>
          <p:nvSpPr>
            <p:cNvPr id="106" name="105 Rectángulo"/>
            <p:cNvSpPr/>
            <p:nvPr/>
          </p:nvSpPr>
          <p:spPr>
            <a:xfrm>
              <a:off x="1724040" y="1490149"/>
              <a:ext cx="18002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bg1"/>
                  </a:solidFill>
                </a:rPr>
                <a:t>Con mis mejores deseos para que la alegría de las Fiestas Navideñas se repitan todos los días </a:t>
              </a:r>
            </a:p>
            <a:p>
              <a:pPr algn="ctr"/>
              <a:r>
                <a:rPr lang="es-ES" sz="1100" b="1" dirty="0" smtClean="0">
                  <a:solidFill>
                    <a:schemeClr val="bg1"/>
                  </a:solidFill>
                </a:rPr>
                <a:t>del Año Nuevo</a:t>
              </a:r>
              <a:endParaRPr lang="es-E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106 CuadroTexto"/>
            <p:cNvSpPr txBox="1"/>
            <p:nvPr/>
          </p:nvSpPr>
          <p:spPr>
            <a:xfrm>
              <a:off x="881034" y="979997"/>
              <a:ext cx="25922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bg1"/>
                  </a:solidFill>
                  <a:ea typeface="Xiomara" pitchFamily="66" charset="0"/>
                  <a:cs typeface="Arial" pitchFamily="34" charset="0"/>
                </a:rPr>
                <a:t>Feliz Navidad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2022-07-05T23:04:38Z</dcterms:created>
  <dcterms:modified xsi:type="dcterms:W3CDTF">2022-07-19T21:12:13Z</dcterms:modified>
</cp:coreProperties>
</file>