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4660"/>
  </p:normalViewPr>
  <p:slideViewPr>
    <p:cSldViewPr>
      <p:cViewPr>
        <p:scale>
          <a:sx n="60" d="100"/>
          <a:sy n="60" d="100"/>
        </p:scale>
        <p:origin x="-1364" y="-24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19/07/2022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19/07/2022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19/07/2022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19/07/2022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19/07/2022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19/07/2022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19/07/2022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19/07/2022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19/07/2022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19/07/2022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19/07/2022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19/07/2022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Rectángulo"/>
          <p:cNvSpPr/>
          <p:nvPr/>
        </p:nvSpPr>
        <p:spPr>
          <a:xfrm>
            <a:off x="380968" y="428604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17" name="16 CuadroTexto"/>
          <p:cNvSpPr txBox="1"/>
          <p:nvPr/>
        </p:nvSpPr>
        <p:spPr>
          <a:xfrm rot="16200000">
            <a:off x="-585306" y="609061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sp>
        <p:nvSpPr>
          <p:cNvPr id="63" name="62 CuadroTexto"/>
          <p:cNvSpPr txBox="1"/>
          <p:nvPr/>
        </p:nvSpPr>
        <p:spPr>
          <a:xfrm>
            <a:off x="1738290" y="357166"/>
            <a:ext cx="1995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Tarjetas de navidad</a:t>
            </a:r>
            <a:endParaRPr lang="es-ES" dirty="0"/>
          </a:p>
        </p:txBody>
      </p:sp>
      <p:grpSp>
        <p:nvGrpSpPr>
          <p:cNvPr id="83" name="82 Grupo"/>
          <p:cNvGrpSpPr/>
          <p:nvPr/>
        </p:nvGrpSpPr>
        <p:grpSpPr>
          <a:xfrm>
            <a:off x="309530" y="891864"/>
            <a:ext cx="4621095" cy="2319753"/>
            <a:chOff x="309530" y="891864"/>
            <a:chExt cx="4621095" cy="2319753"/>
          </a:xfrm>
        </p:grpSpPr>
        <p:pic>
          <p:nvPicPr>
            <p:cNvPr id="75" name="74 Imagen" descr="Etiquetas Navideñas para imprimir 4s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09530" y="891864"/>
              <a:ext cx="4621095" cy="2319753"/>
            </a:xfrm>
            <a:prstGeom prst="rect">
              <a:avLst/>
            </a:prstGeom>
          </p:spPr>
        </p:pic>
        <p:sp>
          <p:nvSpPr>
            <p:cNvPr id="81" name="80 Rectángulo"/>
            <p:cNvSpPr/>
            <p:nvPr/>
          </p:nvSpPr>
          <p:spPr>
            <a:xfrm>
              <a:off x="1724040" y="1490149"/>
              <a:ext cx="1800200" cy="93871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s-ES" sz="1100" b="1" dirty="0" smtClean="0">
                  <a:solidFill>
                    <a:schemeClr val="bg1"/>
                  </a:solidFill>
                </a:rPr>
                <a:t>Con mis mejores deseos para que la alegría de las Fiestas Navideñas se repitan todos los días </a:t>
              </a:r>
            </a:p>
            <a:p>
              <a:pPr algn="ctr"/>
              <a:r>
                <a:rPr lang="es-ES" sz="1100" b="1" dirty="0" smtClean="0">
                  <a:solidFill>
                    <a:schemeClr val="bg1"/>
                  </a:solidFill>
                </a:rPr>
                <a:t>del Año Nuevo</a:t>
              </a:r>
              <a:endParaRPr lang="es-ES" sz="1100" b="1" dirty="0">
                <a:solidFill>
                  <a:schemeClr val="bg1"/>
                </a:solidFill>
              </a:endParaRPr>
            </a:p>
          </p:txBody>
        </p:sp>
        <p:sp>
          <p:nvSpPr>
            <p:cNvPr id="82" name="81 CuadroTexto"/>
            <p:cNvSpPr txBox="1"/>
            <p:nvPr/>
          </p:nvSpPr>
          <p:spPr>
            <a:xfrm>
              <a:off x="881034" y="979997"/>
              <a:ext cx="259228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3200" b="1" dirty="0">
                  <a:solidFill>
                    <a:schemeClr val="bg1"/>
                  </a:solidFill>
                  <a:ea typeface="Xiomara" pitchFamily="66" charset="0"/>
                  <a:cs typeface="Arial" pitchFamily="34" charset="0"/>
                </a:rPr>
                <a:t>Feliz Navidad</a:t>
              </a:r>
            </a:p>
          </p:txBody>
        </p:sp>
      </p:grpSp>
      <p:grpSp>
        <p:nvGrpSpPr>
          <p:cNvPr id="88" name="87 Grupo"/>
          <p:cNvGrpSpPr/>
          <p:nvPr/>
        </p:nvGrpSpPr>
        <p:grpSpPr>
          <a:xfrm>
            <a:off x="5046813" y="891864"/>
            <a:ext cx="4621095" cy="2319753"/>
            <a:chOff x="309530" y="891864"/>
            <a:chExt cx="4621095" cy="2319753"/>
          </a:xfrm>
        </p:grpSpPr>
        <p:pic>
          <p:nvPicPr>
            <p:cNvPr id="89" name="88 Imagen" descr="Etiquetas Navideñas para imprimir 4s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09530" y="891864"/>
              <a:ext cx="4621095" cy="2319753"/>
            </a:xfrm>
            <a:prstGeom prst="rect">
              <a:avLst/>
            </a:prstGeom>
          </p:spPr>
        </p:pic>
        <p:sp>
          <p:nvSpPr>
            <p:cNvPr id="90" name="89 Rectángulo"/>
            <p:cNvSpPr/>
            <p:nvPr/>
          </p:nvSpPr>
          <p:spPr>
            <a:xfrm>
              <a:off x="1724040" y="1490149"/>
              <a:ext cx="1800200" cy="93871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s-ES" sz="1100" b="1" dirty="0" smtClean="0">
                  <a:solidFill>
                    <a:schemeClr val="bg1"/>
                  </a:solidFill>
                </a:rPr>
                <a:t>Con mis mejores deseos para que la alegría de las Fiestas Navideñas se repitan todos los días </a:t>
              </a:r>
            </a:p>
            <a:p>
              <a:pPr algn="ctr"/>
              <a:r>
                <a:rPr lang="es-ES" sz="1100" b="1" dirty="0" smtClean="0">
                  <a:solidFill>
                    <a:schemeClr val="bg1"/>
                  </a:solidFill>
                </a:rPr>
                <a:t>del Año Nuevo</a:t>
              </a:r>
              <a:endParaRPr lang="es-ES" sz="1100" b="1" dirty="0">
                <a:solidFill>
                  <a:schemeClr val="bg1"/>
                </a:solidFill>
              </a:endParaRPr>
            </a:p>
          </p:txBody>
        </p:sp>
        <p:sp>
          <p:nvSpPr>
            <p:cNvPr id="91" name="90 CuadroTexto"/>
            <p:cNvSpPr txBox="1"/>
            <p:nvPr/>
          </p:nvSpPr>
          <p:spPr>
            <a:xfrm>
              <a:off x="881034" y="979997"/>
              <a:ext cx="259228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3200" b="1" dirty="0">
                  <a:solidFill>
                    <a:schemeClr val="bg1"/>
                  </a:solidFill>
                  <a:ea typeface="Xiomara" pitchFamily="66" charset="0"/>
                  <a:cs typeface="Arial" pitchFamily="34" charset="0"/>
                </a:rPr>
                <a:t>Feliz Navidad</a:t>
              </a:r>
            </a:p>
          </p:txBody>
        </p:sp>
      </p:grpSp>
      <p:grpSp>
        <p:nvGrpSpPr>
          <p:cNvPr id="100" name="99 Grupo"/>
          <p:cNvGrpSpPr/>
          <p:nvPr/>
        </p:nvGrpSpPr>
        <p:grpSpPr>
          <a:xfrm>
            <a:off x="309530" y="3571876"/>
            <a:ext cx="4621095" cy="2319753"/>
            <a:chOff x="309530" y="891864"/>
            <a:chExt cx="4621095" cy="2319753"/>
          </a:xfrm>
        </p:grpSpPr>
        <p:pic>
          <p:nvPicPr>
            <p:cNvPr id="101" name="100 Imagen" descr="Etiquetas Navideñas para imprimir 4s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09530" y="891864"/>
              <a:ext cx="4621095" cy="2319753"/>
            </a:xfrm>
            <a:prstGeom prst="rect">
              <a:avLst/>
            </a:prstGeom>
          </p:spPr>
        </p:pic>
        <p:sp>
          <p:nvSpPr>
            <p:cNvPr id="102" name="101 Rectángulo"/>
            <p:cNvSpPr/>
            <p:nvPr/>
          </p:nvSpPr>
          <p:spPr>
            <a:xfrm>
              <a:off x="1724040" y="1490149"/>
              <a:ext cx="1800200" cy="93871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s-ES" sz="1100" b="1" dirty="0" smtClean="0">
                  <a:solidFill>
                    <a:schemeClr val="bg1"/>
                  </a:solidFill>
                </a:rPr>
                <a:t>Con mis mejores deseos para que la alegría de las Fiestas Navideñas se repitan todos los días </a:t>
              </a:r>
            </a:p>
            <a:p>
              <a:pPr algn="ctr"/>
              <a:r>
                <a:rPr lang="es-ES" sz="1100" b="1" dirty="0" smtClean="0">
                  <a:solidFill>
                    <a:schemeClr val="bg1"/>
                  </a:solidFill>
                </a:rPr>
                <a:t>del Año Nuevo</a:t>
              </a:r>
              <a:endParaRPr lang="es-ES" sz="1100" b="1" dirty="0">
                <a:solidFill>
                  <a:schemeClr val="bg1"/>
                </a:solidFill>
              </a:endParaRPr>
            </a:p>
          </p:txBody>
        </p:sp>
        <p:sp>
          <p:nvSpPr>
            <p:cNvPr id="103" name="102 CuadroTexto"/>
            <p:cNvSpPr txBox="1"/>
            <p:nvPr/>
          </p:nvSpPr>
          <p:spPr>
            <a:xfrm>
              <a:off x="881034" y="979997"/>
              <a:ext cx="259228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3200" b="1" dirty="0">
                  <a:solidFill>
                    <a:schemeClr val="bg1"/>
                  </a:solidFill>
                  <a:ea typeface="Xiomara" pitchFamily="66" charset="0"/>
                  <a:cs typeface="Arial" pitchFamily="34" charset="0"/>
                </a:rPr>
                <a:t>Feliz Navidad</a:t>
              </a:r>
            </a:p>
          </p:txBody>
        </p:sp>
      </p:grpSp>
      <p:grpSp>
        <p:nvGrpSpPr>
          <p:cNvPr id="104" name="103 Grupo"/>
          <p:cNvGrpSpPr/>
          <p:nvPr/>
        </p:nvGrpSpPr>
        <p:grpSpPr>
          <a:xfrm>
            <a:off x="5046813" y="3571876"/>
            <a:ext cx="4621095" cy="2319753"/>
            <a:chOff x="309530" y="891864"/>
            <a:chExt cx="4621095" cy="2319753"/>
          </a:xfrm>
        </p:grpSpPr>
        <p:pic>
          <p:nvPicPr>
            <p:cNvPr id="105" name="104 Imagen" descr="Etiquetas Navideñas para imprimir 4s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09530" y="891864"/>
              <a:ext cx="4621095" cy="2319753"/>
            </a:xfrm>
            <a:prstGeom prst="rect">
              <a:avLst/>
            </a:prstGeom>
          </p:spPr>
        </p:pic>
        <p:sp>
          <p:nvSpPr>
            <p:cNvPr id="106" name="105 Rectángulo"/>
            <p:cNvSpPr/>
            <p:nvPr/>
          </p:nvSpPr>
          <p:spPr>
            <a:xfrm>
              <a:off x="1724040" y="1490149"/>
              <a:ext cx="1800200" cy="93871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s-ES" sz="1100" b="1" dirty="0" smtClean="0">
                  <a:solidFill>
                    <a:schemeClr val="bg1"/>
                  </a:solidFill>
                </a:rPr>
                <a:t>Con mis mejores deseos para que la alegría de las Fiestas Navideñas se repitan todos los días </a:t>
              </a:r>
            </a:p>
            <a:p>
              <a:pPr algn="ctr"/>
              <a:r>
                <a:rPr lang="es-ES" sz="1100" b="1" dirty="0" smtClean="0">
                  <a:solidFill>
                    <a:schemeClr val="bg1"/>
                  </a:solidFill>
                </a:rPr>
                <a:t>del Año Nuevo</a:t>
              </a:r>
              <a:endParaRPr lang="es-ES" sz="1100" b="1" dirty="0">
                <a:solidFill>
                  <a:schemeClr val="bg1"/>
                </a:solidFill>
              </a:endParaRPr>
            </a:p>
          </p:txBody>
        </p:sp>
        <p:sp>
          <p:nvSpPr>
            <p:cNvPr id="107" name="106 CuadroTexto"/>
            <p:cNvSpPr txBox="1"/>
            <p:nvPr/>
          </p:nvSpPr>
          <p:spPr>
            <a:xfrm>
              <a:off x="881034" y="979997"/>
              <a:ext cx="259228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3200" b="1" dirty="0">
                  <a:solidFill>
                    <a:schemeClr val="bg1"/>
                  </a:solidFill>
                  <a:ea typeface="Xiomara" pitchFamily="66" charset="0"/>
                  <a:cs typeface="Arial" pitchFamily="34" charset="0"/>
                </a:rPr>
                <a:t>Feliz Navidad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94</Words>
  <Application>Microsoft Office PowerPoint</Application>
  <PresentationFormat>A4 (210 x 297 mm)</PresentationFormat>
  <Paragraphs>15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6</cp:revision>
  <dcterms:created xsi:type="dcterms:W3CDTF">2022-07-05T23:04:38Z</dcterms:created>
  <dcterms:modified xsi:type="dcterms:W3CDTF">2022-07-19T21:12:13Z</dcterms:modified>
</cp:coreProperties>
</file>