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pic>
        <p:nvPicPr>
          <p:cNvPr id="31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654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73338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05340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0454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654" y="342900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73338" y="342900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05340" y="342900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0454" y="342900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2022-07-27T18:25:37Z</dcterms:modified>
</cp:coreProperties>
</file>