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pic>
        <p:nvPicPr>
          <p:cNvPr id="31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654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17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338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340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454" y="89376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66654" y="342900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2573338" y="342900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905340" y="342900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310454" y="3429000"/>
            <a:ext cx="2379382" cy="217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2022-07-27T18:25:37Z</dcterms:modified>
</cp:coreProperties>
</file>