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95282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70229" y="2809860"/>
            <a:ext cx="5117543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024438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70229" y="7239016"/>
            <a:ext cx="5117543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2022-07-28T18:00:34Z</dcterms:modified>
</cp:coreProperties>
</file>