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530601" y="960522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90" name="89 CuadroTexto"/>
          <p:cNvSpPr txBox="1"/>
          <p:nvPr/>
        </p:nvSpPr>
        <p:spPr>
          <a:xfrm>
            <a:off x="166654" y="71414"/>
            <a:ext cx="4799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Etiqueta para pegar en Turrón y </a:t>
            </a:r>
            <a:r>
              <a:rPr lang="es-MX" dirty="0" err="1" smtClean="0"/>
              <a:t>Mani</a:t>
            </a:r>
            <a:r>
              <a:rPr lang="es-MX" dirty="0" smtClean="0"/>
              <a:t> 25 Gramos </a:t>
            </a:r>
            <a:endParaRPr lang="es-ES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214950" y="1270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0" name="49 Grupo"/>
          <p:cNvGrpSpPr/>
          <p:nvPr/>
        </p:nvGrpSpPr>
        <p:grpSpPr>
          <a:xfrm>
            <a:off x="785794" y="595282"/>
            <a:ext cx="5547769" cy="1129192"/>
            <a:chOff x="674817" y="595282"/>
            <a:chExt cx="5547769" cy="1129192"/>
          </a:xfrm>
        </p:grpSpPr>
        <p:pic>
          <p:nvPicPr>
            <p:cNvPr id="45" name="44 Imagen" descr="Etiquetas cumpleaños fiesta de vaqueros 3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4817" y="595282"/>
              <a:ext cx="5547769" cy="1129192"/>
            </a:xfrm>
            <a:prstGeom prst="rect">
              <a:avLst/>
            </a:prstGeom>
          </p:spPr>
        </p:pic>
        <p:sp>
          <p:nvSpPr>
            <p:cNvPr id="46" name="45 CuadroTexto"/>
            <p:cNvSpPr txBox="1"/>
            <p:nvPr/>
          </p:nvSpPr>
          <p:spPr>
            <a:xfrm>
              <a:off x="3034350" y="666720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57" name="56 Grupo"/>
          <p:cNvGrpSpPr/>
          <p:nvPr/>
        </p:nvGrpSpPr>
        <p:grpSpPr>
          <a:xfrm>
            <a:off x="785794" y="1881166"/>
            <a:ext cx="5547769" cy="1129192"/>
            <a:chOff x="674817" y="595282"/>
            <a:chExt cx="5547769" cy="1129192"/>
          </a:xfrm>
        </p:grpSpPr>
        <p:pic>
          <p:nvPicPr>
            <p:cNvPr id="58" name="57 Imagen" descr="Etiquetas cumpleaños fiesta de vaqueros 3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4817" y="595282"/>
              <a:ext cx="5547769" cy="1129192"/>
            </a:xfrm>
            <a:prstGeom prst="rect">
              <a:avLst/>
            </a:prstGeom>
          </p:spPr>
        </p:pic>
        <p:sp>
          <p:nvSpPr>
            <p:cNvPr id="62" name="61 CuadroTexto"/>
            <p:cNvSpPr txBox="1"/>
            <p:nvPr/>
          </p:nvSpPr>
          <p:spPr>
            <a:xfrm>
              <a:off x="3034350" y="666720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69" name="68 Grupo"/>
          <p:cNvGrpSpPr/>
          <p:nvPr/>
        </p:nvGrpSpPr>
        <p:grpSpPr>
          <a:xfrm>
            <a:off x="785794" y="3156417"/>
            <a:ext cx="5547769" cy="1129192"/>
            <a:chOff x="674817" y="595282"/>
            <a:chExt cx="5547769" cy="1129192"/>
          </a:xfrm>
        </p:grpSpPr>
        <p:pic>
          <p:nvPicPr>
            <p:cNvPr id="70" name="69 Imagen" descr="Etiquetas cumpleaños fiesta de vaqueros 3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4817" y="595282"/>
              <a:ext cx="5547769" cy="1129192"/>
            </a:xfrm>
            <a:prstGeom prst="rect">
              <a:avLst/>
            </a:prstGeom>
          </p:spPr>
        </p:pic>
        <p:sp>
          <p:nvSpPr>
            <p:cNvPr id="74" name="73 CuadroTexto"/>
            <p:cNvSpPr txBox="1"/>
            <p:nvPr/>
          </p:nvSpPr>
          <p:spPr>
            <a:xfrm>
              <a:off x="3034350" y="666720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84" name="83 Grupo"/>
          <p:cNvGrpSpPr/>
          <p:nvPr/>
        </p:nvGrpSpPr>
        <p:grpSpPr>
          <a:xfrm>
            <a:off x="785794" y="4452934"/>
            <a:ext cx="5547769" cy="1129192"/>
            <a:chOff x="674817" y="595282"/>
            <a:chExt cx="5547769" cy="1129192"/>
          </a:xfrm>
        </p:grpSpPr>
        <p:pic>
          <p:nvPicPr>
            <p:cNvPr id="85" name="84 Imagen" descr="Etiquetas cumpleaños fiesta de vaqueros 3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4817" y="595282"/>
              <a:ext cx="5547769" cy="1129192"/>
            </a:xfrm>
            <a:prstGeom prst="rect">
              <a:avLst/>
            </a:prstGeom>
          </p:spPr>
        </p:pic>
        <p:sp>
          <p:nvSpPr>
            <p:cNvPr id="86" name="85 CuadroTexto"/>
            <p:cNvSpPr txBox="1"/>
            <p:nvPr/>
          </p:nvSpPr>
          <p:spPr>
            <a:xfrm>
              <a:off x="3034350" y="666720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87" name="86 Grupo"/>
          <p:cNvGrpSpPr/>
          <p:nvPr/>
        </p:nvGrpSpPr>
        <p:grpSpPr>
          <a:xfrm>
            <a:off x="785794" y="5738818"/>
            <a:ext cx="5547769" cy="1129192"/>
            <a:chOff x="674817" y="595282"/>
            <a:chExt cx="5547769" cy="1129192"/>
          </a:xfrm>
        </p:grpSpPr>
        <p:pic>
          <p:nvPicPr>
            <p:cNvPr id="88" name="87 Imagen" descr="Etiquetas cumpleaños fiesta de vaqueros 3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4817" y="595282"/>
              <a:ext cx="5547769" cy="1129192"/>
            </a:xfrm>
            <a:prstGeom prst="rect">
              <a:avLst/>
            </a:prstGeom>
          </p:spPr>
        </p:pic>
        <p:sp>
          <p:nvSpPr>
            <p:cNvPr id="89" name="88 CuadroTexto"/>
            <p:cNvSpPr txBox="1"/>
            <p:nvPr/>
          </p:nvSpPr>
          <p:spPr>
            <a:xfrm>
              <a:off x="3034350" y="666720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91" name="90 Grupo"/>
          <p:cNvGrpSpPr/>
          <p:nvPr/>
        </p:nvGrpSpPr>
        <p:grpSpPr>
          <a:xfrm>
            <a:off x="785794" y="7014069"/>
            <a:ext cx="5547769" cy="1129192"/>
            <a:chOff x="674817" y="595282"/>
            <a:chExt cx="5547769" cy="1129192"/>
          </a:xfrm>
        </p:grpSpPr>
        <p:pic>
          <p:nvPicPr>
            <p:cNvPr id="93" name="92 Imagen" descr="Etiquetas cumpleaños fiesta de vaqueros 3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4817" y="595282"/>
              <a:ext cx="5547769" cy="1129192"/>
            </a:xfrm>
            <a:prstGeom prst="rect">
              <a:avLst/>
            </a:prstGeom>
          </p:spPr>
        </p:pic>
        <p:sp>
          <p:nvSpPr>
            <p:cNvPr id="94" name="93 CuadroTexto"/>
            <p:cNvSpPr txBox="1"/>
            <p:nvPr/>
          </p:nvSpPr>
          <p:spPr>
            <a:xfrm>
              <a:off x="3034350" y="666720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98" name="97 Grupo"/>
          <p:cNvGrpSpPr/>
          <p:nvPr/>
        </p:nvGrpSpPr>
        <p:grpSpPr>
          <a:xfrm>
            <a:off x="785794" y="8310586"/>
            <a:ext cx="5547769" cy="1129192"/>
            <a:chOff x="674817" y="595282"/>
            <a:chExt cx="5547769" cy="1129192"/>
          </a:xfrm>
        </p:grpSpPr>
        <p:pic>
          <p:nvPicPr>
            <p:cNvPr id="99" name="98 Imagen" descr="Etiquetas cumpleaños fiesta de vaqueros 3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4817" y="595282"/>
              <a:ext cx="5547769" cy="1129192"/>
            </a:xfrm>
            <a:prstGeom prst="rect">
              <a:avLst/>
            </a:prstGeom>
          </p:spPr>
        </p:pic>
        <p:sp>
          <p:nvSpPr>
            <p:cNvPr id="100" name="99 CuadroTexto"/>
            <p:cNvSpPr txBox="1"/>
            <p:nvPr/>
          </p:nvSpPr>
          <p:spPr>
            <a:xfrm>
              <a:off x="3034350" y="666720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19</Words>
  <Application>Microsoft Office PowerPoint</Application>
  <PresentationFormat>A4 (210 x 297 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10</cp:revision>
  <dcterms:created xsi:type="dcterms:W3CDTF">2022-07-05T23:03:28Z</dcterms:created>
  <dcterms:modified xsi:type="dcterms:W3CDTF">2022-07-10T23:53:16Z</dcterms:modified>
</cp:coreProperties>
</file>