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0" name="49 Grupo"/>
          <p:cNvGrpSpPr/>
          <p:nvPr/>
        </p:nvGrpSpPr>
        <p:grpSpPr>
          <a:xfrm>
            <a:off x="785794" y="595282"/>
            <a:ext cx="5547769" cy="1129192"/>
            <a:chOff x="674817" y="595282"/>
            <a:chExt cx="5547769" cy="1129192"/>
          </a:xfrm>
        </p:grpSpPr>
        <p:pic>
          <p:nvPicPr>
            <p:cNvPr id="45" name="44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595282"/>
              <a:ext cx="5547769" cy="1129192"/>
            </a:xfrm>
            <a:prstGeom prst="rect">
              <a:avLst/>
            </a:prstGeom>
          </p:spPr>
        </p:pic>
        <p:sp>
          <p:nvSpPr>
            <p:cNvPr id="46" name="45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7" name="56 Grupo"/>
          <p:cNvGrpSpPr/>
          <p:nvPr/>
        </p:nvGrpSpPr>
        <p:grpSpPr>
          <a:xfrm>
            <a:off x="785794" y="1881166"/>
            <a:ext cx="5547769" cy="1129192"/>
            <a:chOff x="674817" y="595282"/>
            <a:chExt cx="5547769" cy="1129192"/>
          </a:xfrm>
        </p:grpSpPr>
        <p:pic>
          <p:nvPicPr>
            <p:cNvPr id="58" name="57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595282"/>
              <a:ext cx="5547769" cy="1129192"/>
            </a:xfrm>
            <a:prstGeom prst="rect">
              <a:avLst/>
            </a:prstGeom>
          </p:spPr>
        </p:pic>
        <p:sp>
          <p:nvSpPr>
            <p:cNvPr id="62" name="61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785794" y="3156417"/>
            <a:ext cx="5547769" cy="1129192"/>
            <a:chOff x="674817" y="595282"/>
            <a:chExt cx="5547769" cy="1129192"/>
          </a:xfrm>
        </p:grpSpPr>
        <p:pic>
          <p:nvPicPr>
            <p:cNvPr id="70" name="69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595282"/>
              <a:ext cx="5547769" cy="1129192"/>
            </a:xfrm>
            <a:prstGeom prst="rect">
              <a:avLst/>
            </a:prstGeom>
          </p:spPr>
        </p:pic>
        <p:sp>
          <p:nvSpPr>
            <p:cNvPr id="74" name="73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785794" y="4452934"/>
            <a:ext cx="5547769" cy="1129192"/>
            <a:chOff x="674817" y="595282"/>
            <a:chExt cx="5547769" cy="1129192"/>
          </a:xfrm>
        </p:grpSpPr>
        <p:pic>
          <p:nvPicPr>
            <p:cNvPr id="85" name="84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595282"/>
              <a:ext cx="5547769" cy="1129192"/>
            </a:xfrm>
            <a:prstGeom prst="rect">
              <a:avLst/>
            </a:prstGeom>
          </p:spPr>
        </p:pic>
        <p:sp>
          <p:nvSpPr>
            <p:cNvPr id="86" name="85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7" name="86 Grupo"/>
          <p:cNvGrpSpPr/>
          <p:nvPr/>
        </p:nvGrpSpPr>
        <p:grpSpPr>
          <a:xfrm>
            <a:off x="785794" y="5738818"/>
            <a:ext cx="5547769" cy="1129192"/>
            <a:chOff x="674817" y="595282"/>
            <a:chExt cx="5547769" cy="1129192"/>
          </a:xfrm>
        </p:grpSpPr>
        <p:pic>
          <p:nvPicPr>
            <p:cNvPr id="88" name="87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595282"/>
              <a:ext cx="5547769" cy="1129192"/>
            </a:xfrm>
            <a:prstGeom prst="rect">
              <a:avLst/>
            </a:prstGeom>
          </p:spPr>
        </p:pic>
        <p:sp>
          <p:nvSpPr>
            <p:cNvPr id="89" name="88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1" name="90 Grupo"/>
          <p:cNvGrpSpPr/>
          <p:nvPr/>
        </p:nvGrpSpPr>
        <p:grpSpPr>
          <a:xfrm>
            <a:off x="785794" y="7014069"/>
            <a:ext cx="5547769" cy="1129192"/>
            <a:chOff x="674817" y="595282"/>
            <a:chExt cx="5547769" cy="1129192"/>
          </a:xfrm>
        </p:grpSpPr>
        <p:pic>
          <p:nvPicPr>
            <p:cNvPr id="93" name="92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595282"/>
              <a:ext cx="5547769" cy="1129192"/>
            </a:xfrm>
            <a:prstGeom prst="rect">
              <a:avLst/>
            </a:prstGeom>
          </p:spPr>
        </p:pic>
        <p:sp>
          <p:nvSpPr>
            <p:cNvPr id="94" name="93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8" name="97 Grupo"/>
          <p:cNvGrpSpPr/>
          <p:nvPr/>
        </p:nvGrpSpPr>
        <p:grpSpPr>
          <a:xfrm>
            <a:off x="785794" y="8310586"/>
            <a:ext cx="5547769" cy="1129192"/>
            <a:chOff x="674817" y="595282"/>
            <a:chExt cx="5547769" cy="1129192"/>
          </a:xfrm>
        </p:grpSpPr>
        <p:pic>
          <p:nvPicPr>
            <p:cNvPr id="99" name="98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595282"/>
              <a:ext cx="5547769" cy="1129192"/>
            </a:xfrm>
            <a:prstGeom prst="rect">
              <a:avLst/>
            </a:prstGeom>
          </p:spPr>
        </p:pic>
        <p:sp>
          <p:nvSpPr>
            <p:cNvPr id="100" name="99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19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2022-07-10T23:53:16Z</dcterms:modified>
</cp:coreProperties>
</file>