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291 CuadroTexto"/>
          <p:cNvSpPr txBox="1"/>
          <p:nvPr/>
        </p:nvSpPr>
        <p:spPr>
          <a:xfrm>
            <a:off x="523844" y="263703"/>
            <a:ext cx="414340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dirty="0" smtClean="0">
                <a:latin typeface="+mn-lt"/>
                <a:cs typeface="+mn-cs"/>
              </a:rPr>
              <a:t>Etiquetas  para pegar en alfajores  de todas las marcas</a:t>
            </a:r>
          </a:p>
        </p:txBody>
      </p:sp>
      <p:pic>
        <p:nvPicPr>
          <p:cNvPr id="301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738554" y="928800"/>
            <a:ext cx="2476499" cy="236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1" name="310 Rectángulo"/>
          <p:cNvSpPr/>
          <p:nvPr/>
        </p:nvSpPr>
        <p:spPr>
          <a:xfrm>
            <a:off x="8197609" y="6357958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22" name="21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16" name="15 Grupo"/>
          <p:cNvGrpSpPr/>
          <p:nvPr/>
        </p:nvGrpSpPr>
        <p:grpSpPr>
          <a:xfrm>
            <a:off x="523844" y="1009791"/>
            <a:ext cx="2727324" cy="2190402"/>
            <a:chOff x="546659" y="1009791"/>
            <a:chExt cx="2727324" cy="2190402"/>
          </a:xfrm>
        </p:grpSpPr>
        <p:pic>
          <p:nvPicPr>
            <p:cNvPr id="294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546659" y="1009791"/>
              <a:ext cx="2727324" cy="2190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5" name="14 CuadroTexto"/>
            <p:cNvSpPr txBox="1"/>
            <p:nvPr/>
          </p:nvSpPr>
          <p:spPr>
            <a:xfrm>
              <a:off x="736610" y="1017243"/>
              <a:ext cx="21446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400" b="1" dirty="0" smtClean="0">
                  <a:solidFill>
                    <a:schemeClr val="bg1"/>
                  </a:solidFill>
                  <a:latin typeface="+mj-lt"/>
                </a:rPr>
                <a:t>Feliz Navidad</a:t>
              </a:r>
              <a:endParaRPr lang="es-ES" sz="24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18" name="17 Grupo"/>
          <p:cNvGrpSpPr/>
          <p:nvPr/>
        </p:nvGrpSpPr>
        <p:grpSpPr>
          <a:xfrm>
            <a:off x="6661682" y="999002"/>
            <a:ext cx="2713622" cy="2179397"/>
            <a:chOff x="6661682" y="999002"/>
            <a:chExt cx="2713622" cy="2179397"/>
          </a:xfrm>
        </p:grpSpPr>
        <p:pic>
          <p:nvPicPr>
            <p:cNvPr id="298" name="Picture 4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6661682" y="999002"/>
              <a:ext cx="2713622" cy="21793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7" name="16 CuadroTexto"/>
            <p:cNvSpPr txBox="1"/>
            <p:nvPr/>
          </p:nvSpPr>
          <p:spPr>
            <a:xfrm>
              <a:off x="6749583" y="1010741"/>
              <a:ext cx="25922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400" b="1" dirty="0" smtClean="0">
                  <a:solidFill>
                    <a:schemeClr val="bg1"/>
                  </a:solidFill>
                  <a:latin typeface="+mj-lt"/>
                </a:rPr>
                <a:t>Feliz Navidad</a:t>
              </a:r>
              <a:endParaRPr lang="es-ES" sz="24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23" name="22 Grupo"/>
          <p:cNvGrpSpPr/>
          <p:nvPr/>
        </p:nvGrpSpPr>
        <p:grpSpPr>
          <a:xfrm>
            <a:off x="523844" y="3714752"/>
            <a:ext cx="2727324" cy="2190402"/>
            <a:chOff x="546659" y="1009791"/>
            <a:chExt cx="2727324" cy="2190402"/>
          </a:xfrm>
        </p:grpSpPr>
        <p:pic>
          <p:nvPicPr>
            <p:cNvPr id="24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546659" y="1009791"/>
              <a:ext cx="2727324" cy="2190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5" name="24 CuadroTexto"/>
            <p:cNvSpPr txBox="1"/>
            <p:nvPr/>
          </p:nvSpPr>
          <p:spPr>
            <a:xfrm>
              <a:off x="736610" y="1017243"/>
              <a:ext cx="21446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400" b="1" dirty="0" smtClean="0">
                  <a:solidFill>
                    <a:schemeClr val="bg1"/>
                  </a:solidFill>
                  <a:latin typeface="+mj-lt"/>
                </a:rPr>
                <a:t>Feliz Navidad</a:t>
              </a:r>
              <a:endParaRPr lang="es-ES" sz="24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738554" y="3643314"/>
            <a:ext cx="2476499" cy="236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31" name="30 Grupo"/>
          <p:cNvGrpSpPr/>
          <p:nvPr/>
        </p:nvGrpSpPr>
        <p:grpSpPr>
          <a:xfrm>
            <a:off x="6661682" y="3714752"/>
            <a:ext cx="2713622" cy="2179397"/>
            <a:chOff x="6661682" y="999002"/>
            <a:chExt cx="2713622" cy="2179397"/>
          </a:xfrm>
        </p:grpSpPr>
        <p:pic>
          <p:nvPicPr>
            <p:cNvPr id="32" name="Picture 4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6661682" y="999002"/>
              <a:ext cx="2713622" cy="21793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5" name="34 CuadroTexto"/>
            <p:cNvSpPr txBox="1"/>
            <p:nvPr/>
          </p:nvSpPr>
          <p:spPr>
            <a:xfrm>
              <a:off x="6749583" y="1010741"/>
              <a:ext cx="25922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400" b="1" dirty="0" smtClean="0">
                  <a:solidFill>
                    <a:schemeClr val="bg1"/>
                  </a:solidFill>
                  <a:latin typeface="+mj-lt"/>
                </a:rPr>
                <a:t>Feliz Navidad</a:t>
              </a:r>
              <a:endParaRPr lang="es-ES" sz="2400" b="1" dirty="0">
                <a:solidFill>
                  <a:schemeClr val="bg1"/>
                </a:solidFill>
                <a:latin typeface="+mj-lt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20</Words>
  <Application>Microsoft Office PowerPoint</Application>
  <PresentationFormat>A4 (210 x 297 mm)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23</cp:revision>
  <dcterms:created xsi:type="dcterms:W3CDTF">2022-07-05T23:04:38Z</dcterms:created>
  <dcterms:modified xsi:type="dcterms:W3CDTF">2022-07-20T20:06:51Z</dcterms:modified>
</cp:coreProperties>
</file>