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6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3910"/>
            <a:ext cx="4325936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2022-07-27T18:30:44Z</dcterms:modified>
</cp:coreProperties>
</file>