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57232" y="595282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57232" y="2809860"/>
            <a:ext cx="5103168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57232" y="5024438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57232" y="7239016"/>
            <a:ext cx="5103168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2022-07-20T20:08:24Z</dcterms:modified>
</cp:coreProperties>
</file>