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120 Rectángulo"/>
          <p:cNvSpPr/>
          <p:nvPr/>
        </p:nvSpPr>
        <p:spPr>
          <a:xfrm>
            <a:off x="5214950" y="938215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2" name="121 Rectángulo"/>
          <p:cNvSpPr/>
          <p:nvPr/>
        </p:nvSpPr>
        <p:spPr>
          <a:xfrm>
            <a:off x="785818" y="214290"/>
            <a:ext cx="31670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Etiqueta Pelón pelo rico 30gr.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5243062" y="16665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41" name="40 Grupo"/>
          <p:cNvGrpSpPr/>
          <p:nvPr/>
        </p:nvGrpSpPr>
        <p:grpSpPr>
          <a:xfrm>
            <a:off x="989031" y="812962"/>
            <a:ext cx="5083174" cy="1299779"/>
            <a:chOff x="989031" y="812962"/>
            <a:chExt cx="5083174" cy="1299779"/>
          </a:xfrm>
        </p:grpSpPr>
        <p:pic>
          <p:nvPicPr>
            <p:cNvPr id="12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89031" y="812962"/>
              <a:ext cx="5083174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4" name="33 CuadroTexto"/>
            <p:cNvSpPr txBox="1"/>
            <p:nvPr/>
          </p:nvSpPr>
          <p:spPr>
            <a:xfrm>
              <a:off x="2753161" y="107155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38" name="37 CuadroTexto"/>
            <p:cNvSpPr txBox="1"/>
            <p:nvPr/>
          </p:nvSpPr>
          <p:spPr>
            <a:xfrm>
              <a:off x="2754443" y="138592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52" name="51 Grupo"/>
          <p:cNvGrpSpPr/>
          <p:nvPr/>
        </p:nvGrpSpPr>
        <p:grpSpPr>
          <a:xfrm>
            <a:off x="989031" y="2166918"/>
            <a:ext cx="5059421" cy="1299779"/>
            <a:chOff x="1000907" y="812962"/>
            <a:chExt cx="5059421" cy="1299779"/>
          </a:xfrm>
        </p:grpSpPr>
        <p:pic>
          <p:nvPicPr>
            <p:cNvPr id="53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000907" y="812962"/>
              <a:ext cx="5059421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4" name="53 CuadroTexto"/>
            <p:cNvSpPr txBox="1"/>
            <p:nvPr/>
          </p:nvSpPr>
          <p:spPr>
            <a:xfrm>
              <a:off x="2753161" y="107155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5" name="54 CuadroTexto"/>
            <p:cNvSpPr txBox="1"/>
            <p:nvPr/>
          </p:nvSpPr>
          <p:spPr>
            <a:xfrm>
              <a:off x="2754443" y="138592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70" name="69 Grupo"/>
          <p:cNvGrpSpPr/>
          <p:nvPr/>
        </p:nvGrpSpPr>
        <p:grpSpPr>
          <a:xfrm>
            <a:off x="989031" y="3595678"/>
            <a:ext cx="5083174" cy="1299779"/>
            <a:chOff x="989031" y="812962"/>
            <a:chExt cx="5083174" cy="1299779"/>
          </a:xfrm>
        </p:grpSpPr>
        <p:pic>
          <p:nvPicPr>
            <p:cNvPr id="71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89031" y="812962"/>
              <a:ext cx="5083174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2" name="71 CuadroTexto"/>
            <p:cNvSpPr txBox="1"/>
            <p:nvPr/>
          </p:nvSpPr>
          <p:spPr>
            <a:xfrm>
              <a:off x="2753161" y="107155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3" name="72 CuadroTexto"/>
            <p:cNvSpPr txBox="1"/>
            <p:nvPr/>
          </p:nvSpPr>
          <p:spPr>
            <a:xfrm>
              <a:off x="2754443" y="138592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74" name="73 Grupo"/>
          <p:cNvGrpSpPr/>
          <p:nvPr/>
        </p:nvGrpSpPr>
        <p:grpSpPr>
          <a:xfrm>
            <a:off x="989031" y="4949634"/>
            <a:ext cx="5059421" cy="1299779"/>
            <a:chOff x="1000907" y="812962"/>
            <a:chExt cx="5059421" cy="1299779"/>
          </a:xfrm>
        </p:grpSpPr>
        <p:pic>
          <p:nvPicPr>
            <p:cNvPr id="75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000907" y="812962"/>
              <a:ext cx="5059421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6" name="75 CuadroTexto"/>
            <p:cNvSpPr txBox="1"/>
            <p:nvPr/>
          </p:nvSpPr>
          <p:spPr>
            <a:xfrm>
              <a:off x="2753161" y="107155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7" name="76 CuadroTexto"/>
            <p:cNvSpPr txBox="1"/>
            <p:nvPr/>
          </p:nvSpPr>
          <p:spPr>
            <a:xfrm>
              <a:off x="2754443" y="138592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86" name="85 Grupo"/>
          <p:cNvGrpSpPr/>
          <p:nvPr/>
        </p:nvGrpSpPr>
        <p:grpSpPr>
          <a:xfrm>
            <a:off x="989031" y="6310322"/>
            <a:ext cx="5083174" cy="1299779"/>
            <a:chOff x="989031" y="812962"/>
            <a:chExt cx="5083174" cy="1299779"/>
          </a:xfrm>
        </p:grpSpPr>
        <p:pic>
          <p:nvPicPr>
            <p:cNvPr id="87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989031" y="812962"/>
              <a:ext cx="5083174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8" name="87 CuadroTexto"/>
            <p:cNvSpPr txBox="1"/>
            <p:nvPr/>
          </p:nvSpPr>
          <p:spPr>
            <a:xfrm>
              <a:off x="2753161" y="107155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9" name="88 CuadroTexto"/>
            <p:cNvSpPr txBox="1"/>
            <p:nvPr/>
          </p:nvSpPr>
          <p:spPr>
            <a:xfrm>
              <a:off x="2754443" y="138592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  <p:grpSp>
        <p:nvGrpSpPr>
          <p:cNvPr id="90" name="89 Grupo"/>
          <p:cNvGrpSpPr/>
          <p:nvPr/>
        </p:nvGrpSpPr>
        <p:grpSpPr>
          <a:xfrm>
            <a:off x="989031" y="7664278"/>
            <a:ext cx="5059421" cy="1299779"/>
            <a:chOff x="1000907" y="812962"/>
            <a:chExt cx="5059421" cy="1299779"/>
          </a:xfrm>
        </p:grpSpPr>
        <p:pic>
          <p:nvPicPr>
            <p:cNvPr id="91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000907" y="812962"/>
              <a:ext cx="5059421" cy="1299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2" name="91 CuadroTexto"/>
            <p:cNvSpPr txBox="1"/>
            <p:nvPr/>
          </p:nvSpPr>
          <p:spPr>
            <a:xfrm>
              <a:off x="2753161" y="1071555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3" name="92 CuadroTexto"/>
            <p:cNvSpPr txBox="1"/>
            <p:nvPr/>
          </p:nvSpPr>
          <p:spPr>
            <a:xfrm>
              <a:off x="2754443" y="138592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27</Words>
  <Application>Microsoft Office PowerPoint</Application>
  <PresentationFormat>A4 (210 x 297 mm)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12</cp:revision>
  <dcterms:created xsi:type="dcterms:W3CDTF">2022-07-05T23:03:28Z</dcterms:created>
  <dcterms:modified xsi:type="dcterms:W3CDTF">2022-07-28T18:02:06Z</dcterms:modified>
</cp:coreProperties>
</file>